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1.xml" ContentType="application/vnd.openxmlformats-officedocument.presentationml.notesSlide+xml"/>
  <Override PartName="/ppt/charts/chart2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2.xml" ContentType="application/vnd.openxmlformats-officedocument.presentationml.notesSlide+xml"/>
  <Override PartName="/ppt/charts/chart27.xml" ContentType="application/vnd.openxmlformats-officedocument.drawingml.chart+xml"/>
  <Override PartName="/ppt/theme/themeOverride12.xml" ContentType="application/vnd.openxmlformats-officedocument.themeOverride+xml"/>
  <Override PartName="/ppt/charts/chart2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9.xml" ContentType="application/vnd.openxmlformats-officedocument.drawingml.chart+xml"/>
  <Override PartName="/ppt/theme/themeOverride13.xml" ContentType="application/vnd.openxmlformats-officedocument.themeOverride+xml"/>
  <Override PartName="/ppt/charts/chart30.xml" ContentType="application/vnd.openxmlformats-officedocument.drawingml.chart+xml"/>
  <Override PartName="/ppt/theme/themeOverride14.xml" ContentType="application/vnd.openxmlformats-officedocument.themeOverride+xml"/>
  <Override PartName="/ppt/drawings/drawing1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31.xml" ContentType="application/vnd.openxmlformats-officedocument.drawingml.chart+xml"/>
  <Override PartName="/ppt/drawings/drawing2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32.xml" ContentType="application/vnd.openxmlformats-officedocument.drawingml.chart+xml"/>
  <Override PartName="/ppt/theme/themeOverride15.xml" ContentType="application/vnd.openxmlformats-officedocument.themeOverride+xml"/>
  <Override PartName="/ppt/drawings/drawing3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3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3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3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6.xml" ContentType="application/vnd.openxmlformats-officedocument.drawingml.chart+xml"/>
  <Override PartName="/ppt/notesSlides/notesSlide30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theme/themeOverride17.xml" ContentType="application/vnd.openxmlformats-officedocument.themeOverride+xml"/>
  <Override PartName="/ppt/notesSlides/notesSlide31.xml" ContentType="application/vnd.openxmlformats-officedocument.presentationml.notesSlide+xml"/>
  <Override PartName="/ppt/charts/chart39.xml" ContentType="application/vnd.openxmlformats-officedocument.drawingml.chart+xml"/>
  <Override PartName="/ppt/theme/themeOverride18.xml" ContentType="application/vnd.openxmlformats-officedocument.themeOverride+xml"/>
  <Override PartName="/ppt/charts/chart40.xml" ContentType="application/vnd.openxmlformats-officedocument.drawingml.chart+xml"/>
  <Override PartName="/ppt/theme/themeOverride19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3061" r:id="rId5"/>
    <p:sldId id="2982" r:id="rId6"/>
    <p:sldId id="3074" r:id="rId7"/>
    <p:sldId id="3075" r:id="rId8"/>
    <p:sldId id="3076" r:id="rId9"/>
    <p:sldId id="3077" r:id="rId10"/>
    <p:sldId id="3078" r:id="rId11"/>
    <p:sldId id="3079" r:id="rId12"/>
    <p:sldId id="3080" r:id="rId13"/>
    <p:sldId id="3081" r:id="rId14"/>
    <p:sldId id="3082" r:id="rId15"/>
    <p:sldId id="3083" r:id="rId16"/>
    <p:sldId id="3084" r:id="rId17"/>
    <p:sldId id="3085" r:id="rId18"/>
    <p:sldId id="3086" r:id="rId19"/>
    <p:sldId id="3087" r:id="rId20"/>
    <p:sldId id="3088" r:id="rId21"/>
    <p:sldId id="3101" r:id="rId22"/>
    <p:sldId id="3091" r:id="rId23"/>
    <p:sldId id="3102" r:id="rId24"/>
    <p:sldId id="3103" r:id="rId25"/>
    <p:sldId id="3094" r:id="rId26"/>
    <p:sldId id="3054" r:id="rId27"/>
    <p:sldId id="3104" r:id="rId28"/>
    <p:sldId id="3072" r:id="rId29"/>
    <p:sldId id="3096" r:id="rId30"/>
    <p:sldId id="3105" r:id="rId31"/>
    <p:sldId id="3071" r:id="rId32"/>
    <p:sldId id="3106" r:id="rId33"/>
    <p:sldId id="3107" r:id="rId34"/>
    <p:sldId id="3108" r:id="rId3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B8CFC4-1360-96DB-2B86-2D40B0680C12}" name="Juan Pablo Herrera Gutierrez" initials="JG" userId="S::jherrera@titularizadora.com::b4a77783-3139-4e18-8e7e-3df62b79513a" providerId="AD"/>
  <p188:author id="{D1CC64C7-30AC-778E-2FB4-17E5F45A41D3}" name="Sebastian Celis" initials="SC" userId="S::scelis@titularizadora.com::c6b6b37f-5828-4a50-8f66-5b6c4d8daf87" providerId="AD"/>
  <p188:author id="{87B6D1DF-FAB6-0DAC-E1D8-384006D71528}" name="Mónica Patricia Padilla" initials="MP" userId="S::mpadilla@titularizadora.com::c3b2a44b-39eb-4a80-b135-834b4410d5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1F14"/>
    <a:srgbClr val="CA3F28"/>
    <a:srgbClr val="A53421"/>
    <a:srgbClr val="E23C3C"/>
    <a:srgbClr val="2B9B60"/>
    <a:srgbClr val="008E40"/>
    <a:srgbClr val="F82424"/>
    <a:srgbClr val="1B6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0" autoAdjust="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Gr&#225;fico%20el%20resto%20de%20ciudad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Gr&#225;fico%20el%20resto%20de%20ciudad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Gr&#225;fico%20el%20resto%20de%20ciudad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\\vsharedfiles\Corporativo\InvestigacionesEconomicas\01_Observatorio_Econ&#243;mico\01_BASES_DE_DATOS\Nuevo\3%20Precios\04%20-%20IPVNBR.xlsx" TargetMode="External"/><Relationship Id="rId1" Type="http://schemas.openxmlformats.org/officeDocument/2006/relationships/themeOverride" Target="../theme/themeOverride1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01_Observatorio_Econ&#243;mico\01_BASES_DE_DATOS\Nuevo\3%20Precios\03%20-%20IPVU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vsharedfiles\Corporativo\InvestigacionesEconomicas\01_Observatorio_Econ&#243;mico\01_BASES_DE_DATOS\Nuevo\1%20Construcci&#243;n\Licencias%20-%20Vivienda%20-%20otros%20destinos%20302%20municipios.xlsx" TargetMode="External"/><Relationship Id="rId1" Type="http://schemas.openxmlformats.org/officeDocument/2006/relationships/themeOverride" Target="../theme/themeOverride15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vsharedfiles\InvestigacionesEconomicas\Informes%20Mensuales\Informe%20Mensual\1.%20Hipotecario\Bases%20-%20Gr&#225;ficas%20informe%20hipotecario\Gr&#225;fico%20en%20Microsoft%20PowerPoint_icoced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InvestigacionesEconomicas\Informes%20Mensuales\Informe%20Mensual\1.%20Hipotecario\Bases%20-%20Gr&#225;ficas%20informe%20hipotecario\Gr&#225;fico%20en%20Microsoft%20PowerPoint_porgrupocosto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01_Observatorio_Econ&#243;mico\01_BASES_DE_DATOS\Nuevo\2%20Financiaci&#243;n\04%20-%20Tasas%20de%20inter&#233;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100546632627211E-2"/>
          <c:y val="4.7252929655080836E-2"/>
          <c:w val="0.80374883978129252"/>
          <c:h val="0.69805783472656513"/>
        </c:manualLayout>
      </c:layout>
      <c:lineChart>
        <c:grouping val="standard"/>
        <c:varyColors val="0"/>
        <c:ser>
          <c:idx val="1"/>
          <c:order val="1"/>
          <c:tx>
            <c:strRef>
              <c:f>'EOCNacional vivienda'!$D$8</c:f>
              <c:strCache>
                <c:ptCount val="1"/>
                <c:pt idx="0">
                  <c:v>Prom. 12 meses</c:v>
                </c:pt>
              </c:strCache>
            </c:strRef>
          </c:tx>
          <c:spPr>
            <a:ln w="38100">
              <a:solidFill>
                <a:srgbClr val="002060"/>
              </a:solidFill>
              <a:prstDash val="sysDot"/>
            </a:ln>
          </c:spPr>
          <c:marker>
            <c:symbol val="none"/>
          </c:marker>
          <c:dPt>
            <c:idx val="223"/>
            <c:bubble3D val="0"/>
            <c:spPr>
              <a:ln>
                <a:solidFill>
                  <a:srgbClr val="002060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E9FA-472D-8A4B-ED8FA9FFEA3B}"/>
              </c:ext>
            </c:extLst>
          </c:dPt>
          <c:dLbls>
            <c:dLbl>
              <c:idx val="255"/>
              <c:layout>
                <c:manualLayout>
                  <c:x val="-9.4618150475663648E-4"/>
                  <c:y val="1.324775310472876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8F-4CE4-A548-E63DFA60C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'EOCNacional vivienda'!$B$27:$B$288</c:f>
              <c:numCache>
                <c:formatCode>mmm\-yy</c:formatCode>
                <c:ptCount val="262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44562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  <c:pt idx="248">
                  <c:v>45292</c:v>
                </c:pt>
                <c:pt idx="249">
                  <c:v>45323</c:v>
                </c:pt>
                <c:pt idx="250">
                  <c:v>45352</c:v>
                </c:pt>
                <c:pt idx="251">
                  <c:v>45383</c:v>
                </c:pt>
                <c:pt idx="252">
                  <c:v>45413</c:v>
                </c:pt>
                <c:pt idx="253">
                  <c:v>45444</c:v>
                </c:pt>
                <c:pt idx="254">
                  <c:v>45474</c:v>
                </c:pt>
                <c:pt idx="255">
                  <c:v>45505</c:v>
                </c:pt>
              </c:numCache>
            </c:numRef>
          </c:cat>
          <c:val>
            <c:numRef>
              <c:f>'EOCNacional vivienda'!$D$27:$D$288</c:f>
              <c:numCache>
                <c:formatCode>0.0</c:formatCode>
                <c:ptCount val="262"/>
                <c:pt idx="0">
                  <c:v>-2.6183333333333336</c:v>
                </c:pt>
                <c:pt idx="1">
                  <c:v>-2.5</c:v>
                </c:pt>
                <c:pt idx="2">
                  <c:v>-1.6866666666666668</c:v>
                </c:pt>
                <c:pt idx="3">
                  <c:v>-0.29999999999999988</c:v>
                </c:pt>
                <c:pt idx="4">
                  <c:v>0.49166666666666653</c:v>
                </c:pt>
                <c:pt idx="5">
                  <c:v>1.665</c:v>
                </c:pt>
                <c:pt idx="6">
                  <c:v>1.8499999999999999</c:v>
                </c:pt>
                <c:pt idx="7">
                  <c:v>2.1175000000000002</c:v>
                </c:pt>
                <c:pt idx="8">
                  <c:v>3.3791666666666664</c:v>
                </c:pt>
                <c:pt idx="9">
                  <c:v>4.5633333333333335</c:v>
                </c:pt>
                <c:pt idx="10">
                  <c:v>5.9983333333333322</c:v>
                </c:pt>
                <c:pt idx="11">
                  <c:v>7.435833333333334</c:v>
                </c:pt>
                <c:pt idx="12">
                  <c:v>8.5750000000000011</c:v>
                </c:pt>
                <c:pt idx="13">
                  <c:v>9.4983333333333331</c:v>
                </c:pt>
                <c:pt idx="14">
                  <c:v>10.093333333333334</c:v>
                </c:pt>
                <c:pt idx="15">
                  <c:v>10.220833333333333</c:v>
                </c:pt>
                <c:pt idx="16">
                  <c:v>9.8016666666666676</c:v>
                </c:pt>
                <c:pt idx="17">
                  <c:v>10.058333333333332</c:v>
                </c:pt>
                <c:pt idx="18">
                  <c:v>10.663333333333332</c:v>
                </c:pt>
                <c:pt idx="19">
                  <c:v>11.171666666666667</c:v>
                </c:pt>
                <c:pt idx="20">
                  <c:v>11.113333333333332</c:v>
                </c:pt>
                <c:pt idx="21">
                  <c:v>10.694999999999999</c:v>
                </c:pt>
                <c:pt idx="22">
                  <c:v>11.260833333333332</c:v>
                </c:pt>
                <c:pt idx="23">
                  <c:v>10.594166666666666</c:v>
                </c:pt>
                <c:pt idx="24">
                  <c:v>11.188333333333333</c:v>
                </c:pt>
                <c:pt idx="25">
                  <c:v>12.046666666666667</c:v>
                </c:pt>
                <c:pt idx="26">
                  <c:v>12.621666666666668</c:v>
                </c:pt>
                <c:pt idx="27">
                  <c:v>14.978333333333333</c:v>
                </c:pt>
                <c:pt idx="28">
                  <c:v>16.653333333333336</c:v>
                </c:pt>
                <c:pt idx="29">
                  <c:v>17.335833333333337</c:v>
                </c:pt>
                <c:pt idx="30">
                  <c:v>18.826666666666664</c:v>
                </c:pt>
                <c:pt idx="31">
                  <c:v>19.043333333333333</c:v>
                </c:pt>
                <c:pt idx="32">
                  <c:v>20.114166666666666</c:v>
                </c:pt>
                <c:pt idx="33">
                  <c:v>20.977500000000003</c:v>
                </c:pt>
                <c:pt idx="34">
                  <c:v>22.330833333333334</c:v>
                </c:pt>
                <c:pt idx="35">
                  <c:v>25.018333333333331</c:v>
                </c:pt>
                <c:pt idx="36">
                  <c:v>27.475833333333338</c:v>
                </c:pt>
                <c:pt idx="37">
                  <c:v>28.980833333333337</c:v>
                </c:pt>
                <c:pt idx="38">
                  <c:v>31.430833333333339</c:v>
                </c:pt>
                <c:pt idx="39">
                  <c:v>31.708333333333339</c:v>
                </c:pt>
                <c:pt idx="40">
                  <c:v>33.648333333333333</c:v>
                </c:pt>
                <c:pt idx="41">
                  <c:v>35.521666666666668</c:v>
                </c:pt>
                <c:pt idx="42">
                  <c:v>36.725000000000001</c:v>
                </c:pt>
                <c:pt idx="43">
                  <c:v>39.302500000000002</c:v>
                </c:pt>
                <c:pt idx="44">
                  <c:v>40.869999999999997</c:v>
                </c:pt>
                <c:pt idx="45">
                  <c:v>42.506666666666668</c:v>
                </c:pt>
                <c:pt idx="46">
                  <c:v>42.68</c:v>
                </c:pt>
                <c:pt idx="47">
                  <c:v>42.813333333333333</c:v>
                </c:pt>
                <c:pt idx="48">
                  <c:v>40.971666666666671</c:v>
                </c:pt>
                <c:pt idx="49">
                  <c:v>40.592500000000001</c:v>
                </c:pt>
                <c:pt idx="50">
                  <c:v>39.324166666666663</c:v>
                </c:pt>
                <c:pt idx="51">
                  <c:v>39.328333333333326</c:v>
                </c:pt>
                <c:pt idx="52">
                  <c:v>39.04999999999999</c:v>
                </c:pt>
                <c:pt idx="53">
                  <c:v>38.957499999999989</c:v>
                </c:pt>
                <c:pt idx="54">
                  <c:v>38.294166666666662</c:v>
                </c:pt>
                <c:pt idx="55">
                  <c:v>37.108333333333327</c:v>
                </c:pt>
                <c:pt idx="56">
                  <c:v>36.316666666666663</c:v>
                </c:pt>
                <c:pt idx="57">
                  <c:v>35.06666666666667</c:v>
                </c:pt>
                <c:pt idx="58">
                  <c:v>33.933333333333337</c:v>
                </c:pt>
                <c:pt idx="59">
                  <c:v>32.75</c:v>
                </c:pt>
                <c:pt idx="60">
                  <c:v>32.366666666666667</c:v>
                </c:pt>
                <c:pt idx="61">
                  <c:v>30.241666666666664</c:v>
                </c:pt>
                <c:pt idx="62">
                  <c:v>28.808333333333334</c:v>
                </c:pt>
                <c:pt idx="63">
                  <c:v>26.558333333333326</c:v>
                </c:pt>
                <c:pt idx="64">
                  <c:v>24.575000000000003</c:v>
                </c:pt>
                <c:pt idx="65">
                  <c:v>22.939166666666669</c:v>
                </c:pt>
                <c:pt idx="66">
                  <c:v>19.912500000000001</c:v>
                </c:pt>
                <c:pt idx="67">
                  <c:v>18.295833333333331</c:v>
                </c:pt>
                <c:pt idx="68">
                  <c:v>17.220833333333335</c:v>
                </c:pt>
                <c:pt idx="69">
                  <c:v>15.474166666666667</c:v>
                </c:pt>
                <c:pt idx="70">
                  <c:v>13.54</c:v>
                </c:pt>
                <c:pt idx="71">
                  <c:v>11.758333333333331</c:v>
                </c:pt>
                <c:pt idx="72">
                  <c:v>10.595833333333333</c:v>
                </c:pt>
                <c:pt idx="73">
                  <c:v>11.164166666666667</c:v>
                </c:pt>
                <c:pt idx="74">
                  <c:v>12.354166666666666</c:v>
                </c:pt>
                <c:pt idx="75">
                  <c:v>13.739166666666668</c:v>
                </c:pt>
                <c:pt idx="76">
                  <c:v>14.173333333333332</c:v>
                </c:pt>
                <c:pt idx="77">
                  <c:v>14.343333333333334</c:v>
                </c:pt>
                <c:pt idx="78">
                  <c:v>15.733333333333334</c:v>
                </c:pt>
                <c:pt idx="79">
                  <c:v>16.699166666666667</c:v>
                </c:pt>
                <c:pt idx="80">
                  <c:v>17.127500000000001</c:v>
                </c:pt>
                <c:pt idx="81">
                  <c:v>18.764166666666672</c:v>
                </c:pt>
                <c:pt idx="82">
                  <c:v>20.415000000000003</c:v>
                </c:pt>
                <c:pt idx="83">
                  <c:v>22.285833333333333</c:v>
                </c:pt>
                <c:pt idx="84">
                  <c:v>23.950833333333335</c:v>
                </c:pt>
                <c:pt idx="85">
                  <c:v>25.197500000000005</c:v>
                </c:pt>
                <c:pt idx="86">
                  <c:v>25.233333333333338</c:v>
                </c:pt>
                <c:pt idx="87">
                  <c:v>26.095833333333335</c:v>
                </c:pt>
                <c:pt idx="88">
                  <c:v>27.330896761200506</c:v>
                </c:pt>
                <c:pt idx="89">
                  <c:v>28.068452678291568</c:v>
                </c:pt>
                <c:pt idx="90">
                  <c:v>29.684389851355011</c:v>
                </c:pt>
                <c:pt idx="91">
                  <c:v>29.719430150553844</c:v>
                </c:pt>
                <c:pt idx="92">
                  <c:v>30.470145152317926</c:v>
                </c:pt>
                <c:pt idx="93">
                  <c:v>31.539211539420254</c:v>
                </c:pt>
                <c:pt idx="94">
                  <c:v>32.583316404635561</c:v>
                </c:pt>
                <c:pt idx="95">
                  <c:v>32.160816404635561</c:v>
                </c:pt>
                <c:pt idx="96">
                  <c:v>30.87546186020192</c:v>
                </c:pt>
                <c:pt idx="97">
                  <c:v>31.565290495960184</c:v>
                </c:pt>
                <c:pt idx="98">
                  <c:v>32.309040749098003</c:v>
                </c:pt>
                <c:pt idx="99">
                  <c:v>32.04144390168134</c:v>
                </c:pt>
                <c:pt idx="100">
                  <c:v>32.390591456748595</c:v>
                </c:pt>
                <c:pt idx="101">
                  <c:v>32.365288636859852</c:v>
                </c:pt>
                <c:pt idx="102">
                  <c:v>31.438184412790644</c:v>
                </c:pt>
                <c:pt idx="103">
                  <c:v>31.942326839269594</c:v>
                </c:pt>
                <c:pt idx="104">
                  <c:v>32.592556833825114</c:v>
                </c:pt>
                <c:pt idx="105">
                  <c:v>32.703286496432753</c:v>
                </c:pt>
                <c:pt idx="106">
                  <c:v>32.214780119534844</c:v>
                </c:pt>
                <c:pt idx="107">
                  <c:v>32.755583581381252</c:v>
                </c:pt>
                <c:pt idx="108">
                  <c:v>34.013448704071621</c:v>
                </c:pt>
                <c:pt idx="109">
                  <c:v>33.622289054550677</c:v>
                </c:pt>
                <c:pt idx="110">
                  <c:v>33.60200196524238</c:v>
                </c:pt>
                <c:pt idx="111">
                  <c:v>33.411807888317348</c:v>
                </c:pt>
                <c:pt idx="112">
                  <c:v>32.804081269544263</c:v>
                </c:pt>
                <c:pt idx="113">
                  <c:v>32.047992602478772</c:v>
                </c:pt>
                <c:pt idx="114">
                  <c:v>32.568735004423047</c:v>
                </c:pt>
                <c:pt idx="115">
                  <c:v>32.338718945411934</c:v>
                </c:pt>
                <c:pt idx="116">
                  <c:v>32.012096454122961</c:v>
                </c:pt>
                <c:pt idx="117">
                  <c:v>30.511361749759743</c:v>
                </c:pt>
                <c:pt idx="118">
                  <c:v>30.230763261442348</c:v>
                </c:pt>
                <c:pt idx="119">
                  <c:v>29.705208091890622</c:v>
                </c:pt>
                <c:pt idx="120">
                  <c:v>29.735392522803789</c:v>
                </c:pt>
                <c:pt idx="121">
                  <c:v>29.665231682893932</c:v>
                </c:pt>
                <c:pt idx="122">
                  <c:v>29.024877342227146</c:v>
                </c:pt>
                <c:pt idx="123">
                  <c:v>27.599076187311095</c:v>
                </c:pt>
                <c:pt idx="124">
                  <c:v>26.663996111903828</c:v>
                </c:pt>
                <c:pt idx="125">
                  <c:v>26.973401929364645</c:v>
                </c:pt>
                <c:pt idx="126">
                  <c:v>26.449092025692654</c:v>
                </c:pt>
                <c:pt idx="127">
                  <c:v>26.145100410504174</c:v>
                </c:pt>
                <c:pt idx="128">
                  <c:v>25.014950889770247</c:v>
                </c:pt>
                <c:pt idx="129">
                  <c:v>25.142248974481806</c:v>
                </c:pt>
                <c:pt idx="130">
                  <c:v>25.20249327240629</c:v>
                </c:pt>
                <c:pt idx="131">
                  <c:v>25.209097476779785</c:v>
                </c:pt>
                <c:pt idx="132">
                  <c:v>24.76530236784761</c:v>
                </c:pt>
                <c:pt idx="133">
                  <c:v>24.127965145212944</c:v>
                </c:pt>
                <c:pt idx="134">
                  <c:v>23.673228957909547</c:v>
                </c:pt>
                <c:pt idx="135">
                  <c:v>24.734321037167305</c:v>
                </c:pt>
                <c:pt idx="136">
                  <c:v>24.802092935079312</c:v>
                </c:pt>
                <c:pt idx="137">
                  <c:v>25.002007070153454</c:v>
                </c:pt>
                <c:pt idx="138">
                  <c:v>25.980311753649882</c:v>
                </c:pt>
                <c:pt idx="139">
                  <c:v>25.836709762599909</c:v>
                </c:pt>
                <c:pt idx="140">
                  <c:v>26.072399746493517</c:v>
                </c:pt>
                <c:pt idx="141">
                  <c:v>26.118365161371354</c:v>
                </c:pt>
                <c:pt idx="142">
                  <c:v>24.89153578797664</c:v>
                </c:pt>
                <c:pt idx="143">
                  <c:v>23.834857031285392</c:v>
                </c:pt>
                <c:pt idx="144">
                  <c:v>23.515123797714342</c:v>
                </c:pt>
                <c:pt idx="145">
                  <c:v>23.008952874021542</c:v>
                </c:pt>
                <c:pt idx="146">
                  <c:v>21.843397881431169</c:v>
                </c:pt>
                <c:pt idx="147">
                  <c:v>19.819675901712369</c:v>
                </c:pt>
                <c:pt idx="148">
                  <c:v>18.42383744828356</c:v>
                </c:pt>
                <c:pt idx="149">
                  <c:v>17.555076161184829</c:v>
                </c:pt>
                <c:pt idx="150">
                  <c:v>15.87384803515986</c:v>
                </c:pt>
                <c:pt idx="151">
                  <c:v>14.311443238630767</c:v>
                </c:pt>
                <c:pt idx="152">
                  <c:v>10.061580270440453</c:v>
                </c:pt>
                <c:pt idx="153">
                  <c:v>6.944255425504303</c:v>
                </c:pt>
                <c:pt idx="154">
                  <c:v>3.9941738343078712</c:v>
                </c:pt>
                <c:pt idx="155">
                  <c:v>2.4456667609976117</c:v>
                </c:pt>
                <c:pt idx="156">
                  <c:v>9.5666760997610734E-2</c:v>
                </c:pt>
                <c:pt idx="157">
                  <c:v>-1.6709999056690545</c:v>
                </c:pt>
                <c:pt idx="158">
                  <c:v>-4.3929842156046917</c:v>
                </c:pt>
                <c:pt idx="159">
                  <c:v>-5.6442622358858898</c:v>
                </c:pt>
                <c:pt idx="160">
                  <c:v>-6.2500999691231671</c:v>
                </c:pt>
                <c:pt idx="161">
                  <c:v>-7.3143230646962207</c:v>
                </c:pt>
                <c:pt idx="162">
                  <c:v>-8.3880736977238417</c:v>
                </c:pt>
                <c:pt idx="163">
                  <c:v>-8.9950749970631545</c:v>
                </c:pt>
                <c:pt idx="164">
                  <c:v>-8.6997889914030377</c:v>
                </c:pt>
                <c:pt idx="165">
                  <c:v>-8.5672861019734743</c:v>
                </c:pt>
                <c:pt idx="166">
                  <c:v>-8.1756194353068086</c:v>
                </c:pt>
                <c:pt idx="167">
                  <c:v>-7.4672861019734755</c:v>
                </c:pt>
                <c:pt idx="168">
                  <c:v>-7.7672861019734762</c:v>
                </c:pt>
                <c:pt idx="169">
                  <c:v>-8.2256194353068093</c:v>
                </c:pt>
                <c:pt idx="170">
                  <c:v>-6.3256194353068098</c:v>
                </c:pt>
                <c:pt idx="171">
                  <c:v>-5.2839527686401437</c:v>
                </c:pt>
                <c:pt idx="172">
                  <c:v>-4.9422861019734761</c:v>
                </c:pt>
                <c:pt idx="173">
                  <c:v>-5.067286101973477</c:v>
                </c:pt>
                <c:pt idx="174">
                  <c:v>-5.6892108070171785</c:v>
                </c:pt>
                <c:pt idx="175">
                  <c:v>-5.080544438243658</c:v>
                </c:pt>
                <c:pt idx="176">
                  <c:v>-3.2508304439037716</c:v>
                </c:pt>
                <c:pt idx="177">
                  <c:v>-1.2666666666666664</c:v>
                </c:pt>
                <c:pt idx="178">
                  <c:v>0.50000000000000011</c:v>
                </c:pt>
                <c:pt idx="179">
                  <c:v>0.70000000000000051</c:v>
                </c:pt>
                <c:pt idx="180">
                  <c:v>1.5583333333333333</c:v>
                </c:pt>
                <c:pt idx="181">
                  <c:v>3.1583333333333337</c:v>
                </c:pt>
                <c:pt idx="182">
                  <c:v>3.6833333333333331</c:v>
                </c:pt>
                <c:pt idx="183">
                  <c:v>3.7333333333333329</c:v>
                </c:pt>
                <c:pt idx="184">
                  <c:v>4.0083333333333337</c:v>
                </c:pt>
                <c:pt idx="185">
                  <c:v>4.1083333333333334</c:v>
                </c:pt>
                <c:pt idx="186">
                  <c:v>3.875</c:v>
                </c:pt>
                <c:pt idx="187">
                  <c:v>3.2666666666666671</c:v>
                </c:pt>
                <c:pt idx="188">
                  <c:v>3</c:v>
                </c:pt>
                <c:pt idx="189">
                  <c:v>2.2500000000000004</c:v>
                </c:pt>
                <c:pt idx="190">
                  <c:v>2.15</c:v>
                </c:pt>
                <c:pt idx="191">
                  <c:v>1.1249999999999998</c:v>
                </c:pt>
                <c:pt idx="192">
                  <c:v>0.76666666666666672</c:v>
                </c:pt>
                <c:pt idx="193">
                  <c:v>-0.39166666666666677</c:v>
                </c:pt>
                <c:pt idx="194">
                  <c:v>-0.66666666666666663</c:v>
                </c:pt>
                <c:pt idx="195">
                  <c:v>-0.66666666666666663</c:v>
                </c:pt>
                <c:pt idx="196">
                  <c:v>-0.9750000000000002</c:v>
                </c:pt>
                <c:pt idx="197">
                  <c:v>-1.0583333333333336</c:v>
                </c:pt>
                <c:pt idx="198">
                  <c:v>-0.91666666666666685</c:v>
                </c:pt>
                <c:pt idx="199">
                  <c:v>-1.2583333333333335</c:v>
                </c:pt>
                <c:pt idx="200">
                  <c:v>-0.94999999999999984</c:v>
                </c:pt>
                <c:pt idx="201">
                  <c:v>-1.1666666666666665</c:v>
                </c:pt>
                <c:pt idx="202">
                  <c:v>-4.1916666666666664</c:v>
                </c:pt>
                <c:pt idx="203">
                  <c:v>-8.5833333333333339</c:v>
                </c:pt>
                <c:pt idx="204">
                  <c:v>-11.725</c:v>
                </c:pt>
                <c:pt idx="205">
                  <c:v>-14.558333333333335</c:v>
                </c:pt>
                <c:pt idx="206">
                  <c:v>-17.633333333333333</c:v>
                </c:pt>
                <c:pt idx="207">
                  <c:v>-19.616666666666667</c:v>
                </c:pt>
                <c:pt idx="208">
                  <c:v>-21.366666666666671</c:v>
                </c:pt>
                <c:pt idx="209">
                  <c:v>-22.175000000000001</c:v>
                </c:pt>
                <c:pt idx="210">
                  <c:v>-22.391666666666669</c:v>
                </c:pt>
                <c:pt idx="211">
                  <c:v>-22.183333333333326</c:v>
                </c:pt>
                <c:pt idx="212">
                  <c:v>-23.549999999999997</c:v>
                </c:pt>
                <c:pt idx="213">
                  <c:v>-24.658333333333331</c:v>
                </c:pt>
                <c:pt idx="214">
                  <c:v>-22.324999999999999</c:v>
                </c:pt>
                <c:pt idx="215">
                  <c:v>-18.45</c:v>
                </c:pt>
                <c:pt idx="216">
                  <c:v>-18.091666666666669</c:v>
                </c:pt>
                <c:pt idx="217">
                  <c:v>-17.241666666666671</c:v>
                </c:pt>
                <c:pt idx="218">
                  <c:v>-14.833333333333334</c:v>
                </c:pt>
                <c:pt idx="219">
                  <c:v>-13.508333333333333</c:v>
                </c:pt>
                <c:pt idx="220">
                  <c:v>-12.116666666666667</c:v>
                </c:pt>
                <c:pt idx="221">
                  <c:v>-11.750000000000002</c:v>
                </c:pt>
                <c:pt idx="222">
                  <c:v>-12.058333333333335</c:v>
                </c:pt>
                <c:pt idx="223">
                  <c:v>-12.616666666666667</c:v>
                </c:pt>
                <c:pt idx="224">
                  <c:v>-12.149999999999999</c:v>
                </c:pt>
                <c:pt idx="225">
                  <c:v>-12.324999999999998</c:v>
                </c:pt>
                <c:pt idx="226">
                  <c:v>-13.083333333333334</c:v>
                </c:pt>
                <c:pt idx="227">
                  <c:v>-13.649999999999999</c:v>
                </c:pt>
                <c:pt idx="228">
                  <c:v>-13.200000000000001</c:v>
                </c:pt>
                <c:pt idx="229">
                  <c:v>-12.725</c:v>
                </c:pt>
                <c:pt idx="230">
                  <c:v>-15.424999999999997</c:v>
                </c:pt>
                <c:pt idx="231">
                  <c:v>-17.425000000000001</c:v>
                </c:pt>
                <c:pt idx="232">
                  <c:v>-19.974999999999998</c:v>
                </c:pt>
                <c:pt idx="233">
                  <c:v>-22.708333333333332</c:v>
                </c:pt>
                <c:pt idx="234">
                  <c:v>-25.183333333333334</c:v>
                </c:pt>
                <c:pt idx="235">
                  <c:v>-28.075000000000003</c:v>
                </c:pt>
                <c:pt idx="236">
                  <c:v>-31.575000000000003</c:v>
                </c:pt>
                <c:pt idx="237">
                  <c:v>-34.35</c:v>
                </c:pt>
                <c:pt idx="238">
                  <c:v>-36.733333333333334</c:v>
                </c:pt>
                <c:pt idx="239">
                  <c:v>-39.025000000000006</c:v>
                </c:pt>
                <c:pt idx="240">
                  <c:v>-40.016666666666673</c:v>
                </c:pt>
                <c:pt idx="241">
                  <c:v>-42.125</c:v>
                </c:pt>
                <c:pt idx="242">
                  <c:v>-42.491666666666667</c:v>
                </c:pt>
                <c:pt idx="243">
                  <c:v>-43.833333333333336</c:v>
                </c:pt>
                <c:pt idx="244">
                  <c:v>-45.858333333333327</c:v>
                </c:pt>
                <c:pt idx="245">
                  <c:v>-46.625</c:v>
                </c:pt>
                <c:pt idx="246">
                  <c:v>-46.274999999999999</c:v>
                </c:pt>
                <c:pt idx="247">
                  <c:v>-46.25</c:v>
                </c:pt>
                <c:pt idx="248">
                  <c:v>-45.35</c:v>
                </c:pt>
                <c:pt idx="249">
                  <c:v>-44.949999999999996</c:v>
                </c:pt>
                <c:pt idx="250">
                  <c:v>-44.766666666666659</c:v>
                </c:pt>
                <c:pt idx="251">
                  <c:v>-43.966666666666669</c:v>
                </c:pt>
                <c:pt idx="252">
                  <c:v>-43.07500000000001</c:v>
                </c:pt>
                <c:pt idx="253">
                  <c:v>-42.925000000000004</c:v>
                </c:pt>
                <c:pt idx="254">
                  <c:v>-41.833333333333336</c:v>
                </c:pt>
                <c:pt idx="255">
                  <c:v>-40.416666666666664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9FA-472D-8A4B-ED8FA9FFEA3B}"/>
            </c:ext>
          </c:extLst>
        </c:ser>
        <c:ser>
          <c:idx val="0"/>
          <c:order val="0"/>
          <c:tx>
            <c:strRef>
              <c:f>'EOCNacional vivienda'!$C$8</c:f>
              <c:strCache>
                <c:ptCount val="1"/>
                <c:pt idx="0">
                  <c:v>Balance Encuesta</c:v>
                </c:pt>
              </c:strCache>
            </c:strRef>
          </c:tx>
          <c:spPr>
            <a:ln w="28575">
              <a:solidFill>
                <a:srgbClr val="535353">
                  <a:lumMod val="40000"/>
                  <a:lumOff val="60000"/>
                </a:srgbClr>
              </a:solidFill>
            </a:ln>
          </c:spPr>
          <c:marker>
            <c:symbol val="none"/>
          </c:marker>
          <c:dLbls>
            <c:dLbl>
              <c:idx val="255"/>
              <c:layout>
                <c:manualLayout>
                  <c:x val="-6.1595065190683555E-3"/>
                  <c:y val="5.08279327853334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8F-4CE4-A548-E63DFA60C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'EOCNacional vivienda'!$B$27:$B$288</c:f>
              <c:numCache>
                <c:formatCode>mmm\-yy</c:formatCode>
                <c:ptCount val="262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44562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  <c:pt idx="248">
                  <c:v>45292</c:v>
                </c:pt>
                <c:pt idx="249">
                  <c:v>45323</c:v>
                </c:pt>
                <c:pt idx="250">
                  <c:v>45352</c:v>
                </c:pt>
                <c:pt idx="251">
                  <c:v>45383</c:v>
                </c:pt>
                <c:pt idx="252">
                  <c:v>45413</c:v>
                </c:pt>
                <c:pt idx="253">
                  <c:v>45444</c:v>
                </c:pt>
                <c:pt idx="254">
                  <c:v>45474</c:v>
                </c:pt>
                <c:pt idx="255">
                  <c:v>45505</c:v>
                </c:pt>
              </c:numCache>
            </c:numRef>
          </c:cat>
          <c:val>
            <c:numRef>
              <c:f>'EOCNacional vivienda'!$C$27:$C$288</c:f>
              <c:numCache>
                <c:formatCode>0.0</c:formatCode>
                <c:ptCount val="262"/>
                <c:pt idx="0">
                  <c:v>0.31</c:v>
                </c:pt>
                <c:pt idx="1">
                  <c:v>1.1100000000000001</c:v>
                </c:pt>
                <c:pt idx="2">
                  <c:v>4.68</c:v>
                </c:pt>
                <c:pt idx="3">
                  <c:v>5.71</c:v>
                </c:pt>
                <c:pt idx="4">
                  <c:v>6.39</c:v>
                </c:pt>
                <c:pt idx="5">
                  <c:v>5.36</c:v>
                </c:pt>
                <c:pt idx="6">
                  <c:v>2.97</c:v>
                </c:pt>
                <c:pt idx="7">
                  <c:v>5</c:v>
                </c:pt>
                <c:pt idx="8">
                  <c:v>10.94</c:v>
                </c:pt>
                <c:pt idx="9">
                  <c:v>17.12</c:v>
                </c:pt>
                <c:pt idx="10">
                  <c:v>14.49</c:v>
                </c:pt>
                <c:pt idx="11">
                  <c:v>15.15</c:v>
                </c:pt>
                <c:pt idx="12">
                  <c:v>13.98</c:v>
                </c:pt>
                <c:pt idx="13">
                  <c:v>12.19</c:v>
                </c:pt>
                <c:pt idx="14">
                  <c:v>11.82</c:v>
                </c:pt>
                <c:pt idx="15">
                  <c:v>7.24</c:v>
                </c:pt>
                <c:pt idx="16">
                  <c:v>1.36</c:v>
                </c:pt>
                <c:pt idx="17">
                  <c:v>8.44</c:v>
                </c:pt>
                <c:pt idx="18">
                  <c:v>10.23</c:v>
                </c:pt>
                <c:pt idx="19">
                  <c:v>11.1</c:v>
                </c:pt>
                <c:pt idx="20">
                  <c:v>10.24</c:v>
                </c:pt>
                <c:pt idx="21">
                  <c:v>12.1</c:v>
                </c:pt>
                <c:pt idx="22">
                  <c:v>21.28</c:v>
                </c:pt>
                <c:pt idx="23">
                  <c:v>7.15</c:v>
                </c:pt>
                <c:pt idx="24">
                  <c:v>21.11</c:v>
                </c:pt>
                <c:pt idx="25">
                  <c:v>22.49</c:v>
                </c:pt>
                <c:pt idx="26">
                  <c:v>18.72</c:v>
                </c:pt>
                <c:pt idx="27">
                  <c:v>35.520000000000003</c:v>
                </c:pt>
                <c:pt idx="28">
                  <c:v>21.46</c:v>
                </c:pt>
                <c:pt idx="29">
                  <c:v>16.63</c:v>
                </c:pt>
                <c:pt idx="30">
                  <c:v>28.12</c:v>
                </c:pt>
                <c:pt idx="31">
                  <c:v>13.7</c:v>
                </c:pt>
                <c:pt idx="32">
                  <c:v>23.09</c:v>
                </c:pt>
                <c:pt idx="33">
                  <c:v>22.46</c:v>
                </c:pt>
                <c:pt idx="34">
                  <c:v>37.520000000000003</c:v>
                </c:pt>
                <c:pt idx="35">
                  <c:v>39.4</c:v>
                </c:pt>
                <c:pt idx="36">
                  <c:v>50.6</c:v>
                </c:pt>
                <c:pt idx="37">
                  <c:v>40.549999999999997</c:v>
                </c:pt>
                <c:pt idx="38">
                  <c:v>48.12</c:v>
                </c:pt>
                <c:pt idx="39">
                  <c:v>38.85</c:v>
                </c:pt>
                <c:pt idx="40">
                  <c:v>44.74</c:v>
                </c:pt>
                <c:pt idx="41">
                  <c:v>39.11</c:v>
                </c:pt>
                <c:pt idx="42">
                  <c:v>42.56</c:v>
                </c:pt>
                <c:pt idx="43">
                  <c:v>44.63</c:v>
                </c:pt>
                <c:pt idx="44">
                  <c:v>41.9</c:v>
                </c:pt>
                <c:pt idx="45">
                  <c:v>42.1</c:v>
                </c:pt>
                <c:pt idx="46">
                  <c:v>39.6</c:v>
                </c:pt>
                <c:pt idx="47">
                  <c:v>41</c:v>
                </c:pt>
                <c:pt idx="48">
                  <c:v>28.5</c:v>
                </c:pt>
                <c:pt idx="49">
                  <c:v>36</c:v>
                </c:pt>
                <c:pt idx="50">
                  <c:v>32.9</c:v>
                </c:pt>
                <c:pt idx="51">
                  <c:v>38.9</c:v>
                </c:pt>
                <c:pt idx="52">
                  <c:v>41.4</c:v>
                </c:pt>
                <c:pt idx="53">
                  <c:v>38</c:v>
                </c:pt>
                <c:pt idx="54">
                  <c:v>34.6</c:v>
                </c:pt>
                <c:pt idx="55">
                  <c:v>30.4</c:v>
                </c:pt>
                <c:pt idx="56">
                  <c:v>32.4</c:v>
                </c:pt>
                <c:pt idx="57">
                  <c:v>27.1</c:v>
                </c:pt>
                <c:pt idx="58">
                  <c:v>26</c:v>
                </c:pt>
                <c:pt idx="59">
                  <c:v>26.8</c:v>
                </c:pt>
                <c:pt idx="60">
                  <c:v>23.9</c:v>
                </c:pt>
                <c:pt idx="61">
                  <c:v>10.5</c:v>
                </c:pt>
                <c:pt idx="62">
                  <c:v>15.7</c:v>
                </c:pt>
                <c:pt idx="63">
                  <c:v>11.9</c:v>
                </c:pt>
                <c:pt idx="64">
                  <c:v>17.600000000000001</c:v>
                </c:pt>
                <c:pt idx="65">
                  <c:v>18.37</c:v>
                </c:pt>
                <c:pt idx="66">
                  <c:v>-1.720000000000006</c:v>
                </c:pt>
                <c:pt idx="67">
                  <c:v>11</c:v>
                </c:pt>
                <c:pt idx="68">
                  <c:v>19.5</c:v>
                </c:pt>
                <c:pt idx="69">
                  <c:v>6.14</c:v>
                </c:pt>
                <c:pt idx="70">
                  <c:v>2.79</c:v>
                </c:pt>
                <c:pt idx="71">
                  <c:v>5.42</c:v>
                </c:pt>
                <c:pt idx="72">
                  <c:v>9.9499999999999993</c:v>
                </c:pt>
                <c:pt idx="73">
                  <c:v>17.32</c:v>
                </c:pt>
                <c:pt idx="74">
                  <c:v>29.98</c:v>
                </c:pt>
                <c:pt idx="75">
                  <c:v>28.52</c:v>
                </c:pt>
                <c:pt idx="76">
                  <c:v>22.81</c:v>
                </c:pt>
                <c:pt idx="77">
                  <c:v>20.41</c:v>
                </c:pt>
                <c:pt idx="78">
                  <c:v>14.96</c:v>
                </c:pt>
                <c:pt idx="79">
                  <c:v>22.59</c:v>
                </c:pt>
                <c:pt idx="80">
                  <c:v>24.64</c:v>
                </c:pt>
                <c:pt idx="81">
                  <c:v>25.78</c:v>
                </c:pt>
                <c:pt idx="82">
                  <c:v>22.6</c:v>
                </c:pt>
                <c:pt idx="83">
                  <c:v>27.870000000000005</c:v>
                </c:pt>
                <c:pt idx="84">
                  <c:v>29.93</c:v>
                </c:pt>
                <c:pt idx="85">
                  <c:v>32.280000000000008</c:v>
                </c:pt>
                <c:pt idx="86">
                  <c:v>30.410000000000004</c:v>
                </c:pt>
                <c:pt idx="87">
                  <c:v>38.870000000000005</c:v>
                </c:pt>
                <c:pt idx="88">
                  <c:v>37.630761134406015</c:v>
                </c:pt>
                <c:pt idx="89">
                  <c:v>29.26067100509286</c:v>
                </c:pt>
                <c:pt idx="90">
                  <c:v>34.351246076761242</c:v>
                </c:pt>
                <c:pt idx="91">
                  <c:v>23.010483590386009</c:v>
                </c:pt>
                <c:pt idx="92">
                  <c:v>33.648580021169003</c:v>
                </c:pt>
                <c:pt idx="93">
                  <c:v>38.608796645227997</c:v>
                </c:pt>
                <c:pt idx="94">
                  <c:v>35.129258382583686</c:v>
                </c:pt>
                <c:pt idx="95">
                  <c:v>22.8</c:v>
                </c:pt>
                <c:pt idx="96">
                  <c:v>14.505745466796213</c:v>
                </c:pt>
                <c:pt idx="97">
                  <c:v>40.557943629099135</c:v>
                </c:pt>
                <c:pt idx="98">
                  <c:v>39.335003037653784</c:v>
                </c:pt>
                <c:pt idx="99">
                  <c:v>35.658837831000007</c:v>
                </c:pt>
                <c:pt idx="100">
                  <c:v>41.820531795213185</c:v>
                </c:pt>
                <c:pt idx="101">
                  <c:v>28.957037166427888</c:v>
                </c:pt>
                <c:pt idx="102">
                  <c:v>23.225995387930844</c:v>
                </c:pt>
                <c:pt idx="103">
                  <c:v>29.060192708133393</c:v>
                </c:pt>
                <c:pt idx="104">
                  <c:v>41.451339955835302</c:v>
                </c:pt>
                <c:pt idx="105">
                  <c:v>39.937552596519623</c:v>
                </c:pt>
                <c:pt idx="106">
                  <c:v>29.267181859808723</c:v>
                </c:pt>
                <c:pt idx="107">
                  <c:v>29.289641542156922</c:v>
                </c:pt>
                <c:pt idx="108">
                  <c:v>29.600126939080688</c:v>
                </c:pt>
                <c:pt idx="109">
                  <c:v>35.864027834847789</c:v>
                </c:pt>
                <c:pt idx="110">
                  <c:v>39.091557965954252</c:v>
                </c:pt>
                <c:pt idx="111">
                  <c:v>33.376508907899627</c:v>
                </c:pt>
                <c:pt idx="112">
                  <c:v>34.527812369936157</c:v>
                </c:pt>
                <c:pt idx="113">
                  <c:v>19.883973161641947</c:v>
                </c:pt>
                <c:pt idx="114">
                  <c:v>29.474904211262185</c:v>
                </c:pt>
                <c:pt idx="115">
                  <c:v>26.3</c:v>
                </c:pt>
                <c:pt idx="116">
                  <c:v>37.531870060367602</c:v>
                </c:pt>
                <c:pt idx="117">
                  <c:v>21.928736144161036</c:v>
                </c:pt>
                <c:pt idx="118">
                  <c:v>25.9</c:v>
                </c:pt>
                <c:pt idx="119">
                  <c:v>22.982979507536164</c:v>
                </c:pt>
                <c:pt idx="120">
                  <c:v>29.962340110038589</c:v>
                </c:pt>
                <c:pt idx="121">
                  <c:v>35.02209775592965</c:v>
                </c:pt>
                <c:pt idx="122">
                  <c:v>31.407305877952865</c:v>
                </c:pt>
                <c:pt idx="123">
                  <c:v>16.266895048906953</c:v>
                </c:pt>
                <c:pt idx="124">
                  <c:v>23.306851465048943</c:v>
                </c:pt>
                <c:pt idx="125">
                  <c:v>23.5968429711717</c:v>
                </c:pt>
                <c:pt idx="126">
                  <c:v>23.183185367198362</c:v>
                </c:pt>
                <c:pt idx="127">
                  <c:v>22.652100617738235</c:v>
                </c:pt>
                <c:pt idx="128">
                  <c:v>23.970075811560513</c:v>
                </c:pt>
                <c:pt idx="129">
                  <c:v>23.456313160699693</c:v>
                </c:pt>
                <c:pt idx="130">
                  <c:v>26.622931575093808</c:v>
                </c:pt>
                <c:pt idx="131">
                  <c:v>23.062229960018108</c:v>
                </c:pt>
                <c:pt idx="132">
                  <c:v>24.636798802852546</c:v>
                </c:pt>
                <c:pt idx="133">
                  <c:v>27.374051084313628</c:v>
                </c:pt>
                <c:pt idx="134">
                  <c:v>25.950471630312087</c:v>
                </c:pt>
                <c:pt idx="135">
                  <c:v>29</c:v>
                </c:pt>
                <c:pt idx="136">
                  <c:v>24.120114239993015</c:v>
                </c:pt>
                <c:pt idx="137">
                  <c:v>25.995812592061434</c:v>
                </c:pt>
                <c:pt idx="138">
                  <c:v>34.922841569155459</c:v>
                </c:pt>
                <c:pt idx="139">
                  <c:v>20.928876725138601</c:v>
                </c:pt>
                <c:pt idx="140">
                  <c:v>26.798355618283779</c:v>
                </c:pt>
                <c:pt idx="141">
                  <c:v>24.007898139233788</c:v>
                </c:pt>
                <c:pt idx="142">
                  <c:v>11.900979094357183</c:v>
                </c:pt>
                <c:pt idx="143">
                  <c:v>10.382084879723131</c:v>
                </c:pt>
                <c:pt idx="144">
                  <c:v>20.8</c:v>
                </c:pt>
                <c:pt idx="145">
                  <c:v>21.3</c:v>
                </c:pt>
                <c:pt idx="146">
                  <c:v>11.963811719227635</c:v>
                </c:pt>
                <c:pt idx="147">
                  <c:v>4.7153362433743879</c:v>
                </c:pt>
                <c:pt idx="148">
                  <c:v>7.3700527988473254</c:v>
                </c:pt>
                <c:pt idx="149">
                  <c:v>15.570677146876633</c:v>
                </c:pt>
                <c:pt idx="150">
                  <c:v>14.748104056855858</c:v>
                </c:pt>
                <c:pt idx="151">
                  <c:v>2.1800191667894993</c:v>
                </c:pt>
                <c:pt idx="152">
                  <c:v>-24.2</c:v>
                </c:pt>
                <c:pt idx="153">
                  <c:v>-13.4</c:v>
                </c:pt>
                <c:pt idx="154">
                  <c:v>-23.5</c:v>
                </c:pt>
                <c:pt idx="155">
                  <c:v>-8.1999999999999993</c:v>
                </c:pt>
                <c:pt idx="156">
                  <c:v>-7.4</c:v>
                </c:pt>
                <c:pt idx="157">
                  <c:v>0.1</c:v>
                </c:pt>
                <c:pt idx="158">
                  <c:v>-20.7</c:v>
                </c:pt>
                <c:pt idx="159">
                  <c:v>-10.3</c:v>
                </c:pt>
                <c:pt idx="160">
                  <c:v>0.1</c:v>
                </c:pt>
                <c:pt idx="161">
                  <c:v>2.8</c:v>
                </c:pt>
                <c:pt idx="162">
                  <c:v>1.8630964605244245</c:v>
                </c:pt>
                <c:pt idx="163">
                  <c:v>-5.1039964252822543</c:v>
                </c:pt>
                <c:pt idx="164">
                  <c:v>-20.656567932078616</c:v>
                </c:pt>
                <c:pt idx="165">
                  <c:v>-11.809965326845266</c:v>
                </c:pt>
                <c:pt idx="166" formatCode="General">
                  <c:v>-18.8</c:v>
                </c:pt>
                <c:pt idx="167" formatCode="General">
                  <c:v>0.3</c:v>
                </c:pt>
                <c:pt idx="168" formatCode="General">
                  <c:v>-11</c:v>
                </c:pt>
                <c:pt idx="169" formatCode="General">
                  <c:v>-5.4</c:v>
                </c:pt>
                <c:pt idx="170" formatCode="General">
                  <c:v>2.1</c:v>
                </c:pt>
                <c:pt idx="171" formatCode="General">
                  <c:v>2.2000000000000002</c:v>
                </c:pt>
                <c:pt idx="172" formatCode="General">
                  <c:v>4.2</c:v>
                </c:pt>
                <c:pt idx="173" formatCode="General">
                  <c:v>1.3</c:v>
                </c:pt>
                <c:pt idx="174" formatCode="General">
                  <c:v>-5.6</c:v>
                </c:pt>
                <c:pt idx="175" formatCode="General">
                  <c:v>2.2000000000000002</c:v>
                </c:pt>
                <c:pt idx="176" formatCode="General">
                  <c:v>1.3</c:v>
                </c:pt>
                <c:pt idx="177" formatCode="General">
                  <c:v>12</c:v>
                </c:pt>
                <c:pt idx="178" formatCode="General">
                  <c:v>2.4</c:v>
                </c:pt>
                <c:pt idx="179" formatCode="General">
                  <c:v>2.7</c:v>
                </c:pt>
                <c:pt idx="180" formatCode="General">
                  <c:v>-0.7</c:v>
                </c:pt>
                <c:pt idx="181" formatCode="General">
                  <c:v>13.8</c:v>
                </c:pt>
                <c:pt idx="182" formatCode="General">
                  <c:v>8.4</c:v>
                </c:pt>
                <c:pt idx="183" formatCode="General">
                  <c:v>2.8</c:v>
                </c:pt>
                <c:pt idx="184" formatCode="General">
                  <c:v>7.5</c:v>
                </c:pt>
                <c:pt idx="185" formatCode="General">
                  <c:v>2.5</c:v>
                </c:pt>
                <c:pt idx="186" formatCode="General">
                  <c:v>-8.4</c:v>
                </c:pt>
                <c:pt idx="187" formatCode="General">
                  <c:v>-5.0999999999999996</c:v>
                </c:pt>
                <c:pt idx="188" formatCode="General">
                  <c:v>-1.9</c:v>
                </c:pt>
                <c:pt idx="189">
                  <c:v>3</c:v>
                </c:pt>
                <c:pt idx="190" formatCode="General">
                  <c:v>1.2</c:v>
                </c:pt>
                <c:pt idx="191" formatCode="General">
                  <c:v>-9.6</c:v>
                </c:pt>
                <c:pt idx="192" formatCode="General">
                  <c:v>-5</c:v>
                </c:pt>
                <c:pt idx="193" formatCode="General">
                  <c:v>-0.1</c:v>
                </c:pt>
                <c:pt idx="194" formatCode="General">
                  <c:v>5.0999999999999996</c:v>
                </c:pt>
                <c:pt idx="195" formatCode="General">
                  <c:v>2.8</c:v>
                </c:pt>
                <c:pt idx="196" formatCode="General">
                  <c:v>3.8</c:v>
                </c:pt>
                <c:pt idx="197" formatCode="General">
                  <c:v>1.5</c:v>
                </c:pt>
                <c:pt idx="198" formatCode="General">
                  <c:v>-6.7</c:v>
                </c:pt>
                <c:pt idx="199" formatCode="General">
                  <c:v>-9.1999999999999993</c:v>
                </c:pt>
                <c:pt idx="200" formatCode="General">
                  <c:v>1.8</c:v>
                </c:pt>
                <c:pt idx="201" formatCode="General">
                  <c:v>0.4</c:v>
                </c:pt>
                <c:pt idx="202" formatCode="General">
                  <c:v>-35.1</c:v>
                </c:pt>
                <c:pt idx="203" formatCode="General">
                  <c:v>-62.3</c:v>
                </c:pt>
                <c:pt idx="204" formatCode="General">
                  <c:v>-42.7</c:v>
                </c:pt>
                <c:pt idx="205" formatCode="General">
                  <c:v>-34.1</c:v>
                </c:pt>
                <c:pt idx="206" formatCode="General">
                  <c:v>-31.8</c:v>
                </c:pt>
                <c:pt idx="207" formatCode="General">
                  <c:v>-21</c:v>
                </c:pt>
                <c:pt idx="208" formatCode="General">
                  <c:v>-17.2</c:v>
                </c:pt>
                <c:pt idx="209" formatCode="General">
                  <c:v>-8.1999999999999993</c:v>
                </c:pt>
                <c:pt idx="210" formatCode="General">
                  <c:v>-9.3000000000000007</c:v>
                </c:pt>
                <c:pt idx="211" formatCode="General">
                  <c:v>-6.7</c:v>
                </c:pt>
                <c:pt idx="212" formatCode="General">
                  <c:v>-14.6</c:v>
                </c:pt>
                <c:pt idx="213" formatCode="General">
                  <c:v>-12.9</c:v>
                </c:pt>
                <c:pt idx="214" formatCode="General">
                  <c:v>-7.1</c:v>
                </c:pt>
                <c:pt idx="215" formatCode="General">
                  <c:v>-15.8</c:v>
                </c:pt>
                <c:pt idx="216" formatCode="General">
                  <c:v>-38.4</c:v>
                </c:pt>
                <c:pt idx="217" formatCode="General">
                  <c:v>-23.9</c:v>
                </c:pt>
                <c:pt idx="218" formatCode="General">
                  <c:v>-2.9</c:v>
                </c:pt>
                <c:pt idx="219" formatCode="General">
                  <c:v>-5.0999999999999996</c:v>
                </c:pt>
                <c:pt idx="220" formatCode="General">
                  <c:v>-0.5</c:v>
                </c:pt>
                <c:pt idx="221" formatCode="General">
                  <c:v>-3.8</c:v>
                </c:pt>
                <c:pt idx="222" formatCode="General">
                  <c:v>-13</c:v>
                </c:pt>
                <c:pt idx="223" formatCode="General">
                  <c:v>-13.4</c:v>
                </c:pt>
                <c:pt idx="224">
                  <c:v>-9</c:v>
                </c:pt>
                <c:pt idx="225">
                  <c:v>-15</c:v>
                </c:pt>
                <c:pt idx="226" formatCode="General">
                  <c:v>-16.2</c:v>
                </c:pt>
                <c:pt idx="227" formatCode="General">
                  <c:v>-22.6</c:v>
                </c:pt>
                <c:pt idx="228">
                  <c:v>-33</c:v>
                </c:pt>
                <c:pt idx="229">
                  <c:v>-18.2</c:v>
                </c:pt>
                <c:pt idx="230">
                  <c:v>-35.299999999999997</c:v>
                </c:pt>
                <c:pt idx="231">
                  <c:v>-29.1</c:v>
                </c:pt>
                <c:pt idx="232">
                  <c:v>-31.1</c:v>
                </c:pt>
                <c:pt idx="233">
                  <c:v>-36.6</c:v>
                </c:pt>
                <c:pt idx="234">
                  <c:v>-42.7</c:v>
                </c:pt>
                <c:pt idx="235" formatCode="General">
                  <c:v>-48.1</c:v>
                </c:pt>
                <c:pt idx="236" formatCode="General">
                  <c:v>-51</c:v>
                </c:pt>
                <c:pt idx="237">
                  <c:v>-48.3</c:v>
                </c:pt>
                <c:pt idx="238">
                  <c:v>-44.8</c:v>
                </c:pt>
                <c:pt idx="239">
                  <c:v>-50.1</c:v>
                </c:pt>
                <c:pt idx="240">
                  <c:v>-44.9</c:v>
                </c:pt>
                <c:pt idx="241" formatCode="General">
                  <c:v>-43.5</c:v>
                </c:pt>
                <c:pt idx="242" formatCode="General">
                  <c:v>-39.700000000000003</c:v>
                </c:pt>
                <c:pt idx="243" formatCode="General">
                  <c:v>-45.2</c:v>
                </c:pt>
                <c:pt idx="244" formatCode="General">
                  <c:v>-55.4</c:v>
                </c:pt>
                <c:pt idx="245" formatCode="General">
                  <c:v>-45.8</c:v>
                </c:pt>
                <c:pt idx="246" formatCode="General">
                  <c:v>-38.5</c:v>
                </c:pt>
                <c:pt idx="247" formatCode="General">
                  <c:v>-47.8</c:v>
                </c:pt>
                <c:pt idx="248" formatCode="General">
                  <c:v>-40.200000000000003</c:v>
                </c:pt>
                <c:pt idx="249" formatCode="General">
                  <c:v>-43.5</c:v>
                </c:pt>
                <c:pt idx="250" formatCode="General">
                  <c:v>-42.6</c:v>
                </c:pt>
                <c:pt idx="251" formatCode="General">
                  <c:v>-40.5</c:v>
                </c:pt>
                <c:pt idx="252" formatCode="General">
                  <c:v>-34.200000000000003</c:v>
                </c:pt>
                <c:pt idx="253" formatCode="General">
                  <c:v>-41.7</c:v>
                </c:pt>
                <c:pt idx="254" formatCode="General">
                  <c:v>-26.6</c:v>
                </c:pt>
                <c:pt idx="255" formatCode="General">
                  <c:v>-28.2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E9FA-472D-8A4B-ED8FA9FFE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133376"/>
        <c:axId val="108938368"/>
      </c:lineChart>
      <c:dateAx>
        <c:axId val="124133376"/>
        <c:scaling>
          <c:orientation val="minMax"/>
          <c:max val="45505"/>
          <c:min val="43313"/>
        </c:scaling>
        <c:delete val="0"/>
        <c:axPos val="b"/>
        <c:numFmt formatCode="mmm\-yy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>
                <a:effectLst/>
              </a:defRPr>
            </a:pPr>
            <a:endParaRPr lang="es-CO"/>
          </a:p>
        </c:txPr>
        <c:crossAx val="108938368"/>
        <c:crosses val="autoZero"/>
        <c:auto val="1"/>
        <c:lblOffset val="100"/>
        <c:baseTimeUnit val="months"/>
        <c:majorUnit val="4"/>
        <c:majorTimeUnit val="months"/>
      </c:dateAx>
      <c:valAx>
        <c:axId val="108938368"/>
        <c:scaling>
          <c:orientation val="minMax"/>
          <c:max val="22"/>
          <c:min val="-71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525"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s-CO"/>
          </a:p>
        </c:txPr>
        <c:crossAx val="124133376"/>
        <c:crosses val="autoZero"/>
        <c:crossBetween val="between"/>
        <c:majorUnit val="11"/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9.716470562791267E-2"/>
          <c:y val="0.93496793129581801"/>
          <c:w val="0.89851590179199958"/>
          <c:h val="6.5032068704182044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/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 algn="ctr">
        <a:defRPr sz="1150" b="0" i="0" u="none" strike="noStrike" baseline="0">
          <a:solidFill>
            <a:srgbClr val="000000"/>
          </a:solidFill>
          <a:latin typeface="Segoe UI" panose="020B0502040204020203" pitchFamily="34" charset="0"/>
          <a:ea typeface="Calibri"/>
          <a:cs typeface="Segoe UI" panose="020B0502040204020203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1566453219481"/>
          <c:y val="2.4528947290009238E-2"/>
          <c:w val="0.81217750605608008"/>
          <c:h val="0.76866648788772685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86"/>
              <c:layout>
                <c:manualLayout>
                  <c:x val="-2.4408588557862362E-2"/>
                  <c:y val="-2.4528947290009238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0-408B-BAC1-B68461B81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Hoja1!$A$16:$A$202</c:f>
              <c:numCache>
                <c:formatCode>mmm\-yy</c:formatCode>
                <c:ptCount val="187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  <c:pt idx="96">
                  <c:v>42767</c:v>
                </c:pt>
                <c:pt idx="97">
                  <c:v>42795</c:v>
                </c:pt>
                <c:pt idx="98">
                  <c:v>42826</c:v>
                </c:pt>
                <c:pt idx="99">
                  <c:v>42856</c:v>
                </c:pt>
                <c:pt idx="100">
                  <c:v>42887</c:v>
                </c:pt>
                <c:pt idx="101">
                  <c:v>42917</c:v>
                </c:pt>
                <c:pt idx="102">
                  <c:v>42948</c:v>
                </c:pt>
                <c:pt idx="103">
                  <c:v>42979</c:v>
                </c:pt>
                <c:pt idx="104">
                  <c:v>43009</c:v>
                </c:pt>
                <c:pt idx="105">
                  <c:v>43040</c:v>
                </c:pt>
                <c:pt idx="106">
                  <c:v>43070</c:v>
                </c:pt>
                <c:pt idx="107">
                  <c:v>43101</c:v>
                </c:pt>
                <c:pt idx="108">
                  <c:v>43132</c:v>
                </c:pt>
                <c:pt idx="109">
                  <c:v>43160</c:v>
                </c:pt>
                <c:pt idx="110">
                  <c:v>43191</c:v>
                </c:pt>
                <c:pt idx="111">
                  <c:v>43221</c:v>
                </c:pt>
                <c:pt idx="112">
                  <c:v>43252</c:v>
                </c:pt>
                <c:pt idx="113">
                  <c:v>43282</c:v>
                </c:pt>
                <c:pt idx="114">
                  <c:v>43313</c:v>
                </c:pt>
                <c:pt idx="115">
                  <c:v>43344</c:v>
                </c:pt>
                <c:pt idx="116">
                  <c:v>43374</c:v>
                </c:pt>
                <c:pt idx="117">
                  <c:v>43405</c:v>
                </c:pt>
                <c:pt idx="118">
                  <c:v>43435</c:v>
                </c:pt>
                <c:pt idx="119">
                  <c:v>43466</c:v>
                </c:pt>
                <c:pt idx="120">
                  <c:v>43497</c:v>
                </c:pt>
                <c:pt idx="121">
                  <c:v>43525</c:v>
                </c:pt>
                <c:pt idx="122">
                  <c:v>43556</c:v>
                </c:pt>
                <c:pt idx="123">
                  <c:v>43586</c:v>
                </c:pt>
                <c:pt idx="124">
                  <c:v>43617</c:v>
                </c:pt>
                <c:pt idx="125">
                  <c:v>43647</c:v>
                </c:pt>
                <c:pt idx="126">
                  <c:v>43678</c:v>
                </c:pt>
                <c:pt idx="127">
                  <c:v>43709</c:v>
                </c:pt>
                <c:pt idx="128">
                  <c:v>43739</c:v>
                </c:pt>
                <c:pt idx="129">
                  <c:v>43770</c:v>
                </c:pt>
                <c:pt idx="130">
                  <c:v>43800</c:v>
                </c:pt>
                <c:pt idx="131">
                  <c:v>43831</c:v>
                </c:pt>
                <c:pt idx="132">
                  <c:v>43862</c:v>
                </c:pt>
                <c:pt idx="133">
                  <c:v>43891</c:v>
                </c:pt>
                <c:pt idx="134">
                  <c:v>43922</c:v>
                </c:pt>
                <c:pt idx="135">
                  <c:v>43952</c:v>
                </c:pt>
                <c:pt idx="136">
                  <c:v>43983</c:v>
                </c:pt>
                <c:pt idx="137">
                  <c:v>44013</c:v>
                </c:pt>
                <c:pt idx="138">
                  <c:v>44044</c:v>
                </c:pt>
                <c:pt idx="139">
                  <c:v>44075</c:v>
                </c:pt>
                <c:pt idx="140">
                  <c:v>44105</c:v>
                </c:pt>
                <c:pt idx="141">
                  <c:v>44136</c:v>
                </c:pt>
                <c:pt idx="142">
                  <c:v>44166</c:v>
                </c:pt>
                <c:pt idx="143">
                  <c:v>44197</c:v>
                </c:pt>
                <c:pt idx="144">
                  <c:v>44228</c:v>
                </c:pt>
                <c:pt idx="145">
                  <c:v>44256</c:v>
                </c:pt>
                <c:pt idx="146">
                  <c:v>44287</c:v>
                </c:pt>
                <c:pt idx="147">
                  <c:v>44317</c:v>
                </c:pt>
                <c:pt idx="148">
                  <c:v>44348</c:v>
                </c:pt>
                <c:pt idx="149">
                  <c:v>44378</c:v>
                </c:pt>
                <c:pt idx="150">
                  <c:v>44409</c:v>
                </c:pt>
                <c:pt idx="151">
                  <c:v>44440</c:v>
                </c:pt>
                <c:pt idx="152">
                  <c:v>44470</c:v>
                </c:pt>
                <c:pt idx="153">
                  <c:v>44501</c:v>
                </c:pt>
                <c:pt idx="154">
                  <c:v>44531</c:v>
                </c:pt>
                <c:pt idx="155">
                  <c:v>44562</c:v>
                </c:pt>
                <c:pt idx="156">
                  <c:v>44593</c:v>
                </c:pt>
                <c:pt idx="157">
                  <c:v>44621</c:v>
                </c:pt>
                <c:pt idx="158">
                  <c:v>44652</c:v>
                </c:pt>
                <c:pt idx="159">
                  <c:v>44682</c:v>
                </c:pt>
                <c:pt idx="160">
                  <c:v>44713</c:v>
                </c:pt>
                <c:pt idx="161">
                  <c:v>44743</c:v>
                </c:pt>
                <c:pt idx="162">
                  <c:v>44774</c:v>
                </c:pt>
                <c:pt idx="163">
                  <c:v>44805</c:v>
                </c:pt>
                <c:pt idx="164">
                  <c:v>44835</c:v>
                </c:pt>
                <c:pt idx="165">
                  <c:v>44866</c:v>
                </c:pt>
                <c:pt idx="166">
                  <c:v>44896</c:v>
                </c:pt>
                <c:pt idx="167">
                  <c:v>44927</c:v>
                </c:pt>
                <c:pt idx="168">
                  <c:v>44958</c:v>
                </c:pt>
                <c:pt idx="169">
                  <c:v>44986</c:v>
                </c:pt>
                <c:pt idx="170">
                  <c:v>45017</c:v>
                </c:pt>
                <c:pt idx="171">
                  <c:v>45047</c:v>
                </c:pt>
                <c:pt idx="172">
                  <c:v>45078</c:v>
                </c:pt>
                <c:pt idx="173">
                  <c:v>45108</c:v>
                </c:pt>
                <c:pt idx="174">
                  <c:v>45139</c:v>
                </c:pt>
                <c:pt idx="175">
                  <c:v>45170</c:v>
                </c:pt>
                <c:pt idx="176">
                  <c:v>45200</c:v>
                </c:pt>
                <c:pt idx="177">
                  <c:v>45231</c:v>
                </c:pt>
                <c:pt idx="178">
                  <c:v>45261</c:v>
                </c:pt>
                <c:pt idx="179">
                  <c:v>45292</c:v>
                </c:pt>
                <c:pt idx="180">
                  <c:v>45323</c:v>
                </c:pt>
                <c:pt idx="181">
                  <c:v>45352</c:v>
                </c:pt>
                <c:pt idx="182">
                  <c:v>45383</c:v>
                </c:pt>
                <c:pt idx="183">
                  <c:v>45413</c:v>
                </c:pt>
                <c:pt idx="184">
                  <c:v>45444</c:v>
                </c:pt>
                <c:pt idx="185">
                  <c:v>45474</c:v>
                </c:pt>
                <c:pt idx="186">
                  <c:v>45505</c:v>
                </c:pt>
              </c:numCache>
            </c:numRef>
          </c:cat>
          <c:val>
            <c:numRef>
              <c:f>Hoja1!$B$16:$B$202</c:f>
              <c:numCache>
                <c:formatCode>_(* #,##0_);_(* \(#,##0\);_(* "-"??_);_(@_)</c:formatCode>
                <c:ptCount val="187"/>
                <c:pt idx="0">
                  <c:v>16531</c:v>
                </c:pt>
                <c:pt idx="1">
                  <c:v>16141</c:v>
                </c:pt>
                <c:pt idx="2">
                  <c:v>16045</c:v>
                </c:pt>
                <c:pt idx="3">
                  <c:v>15932</c:v>
                </c:pt>
                <c:pt idx="4">
                  <c:v>17185</c:v>
                </c:pt>
                <c:pt idx="5">
                  <c:v>18270</c:v>
                </c:pt>
                <c:pt idx="6">
                  <c:v>19373</c:v>
                </c:pt>
                <c:pt idx="7">
                  <c:v>21766</c:v>
                </c:pt>
                <c:pt idx="8">
                  <c:v>22958</c:v>
                </c:pt>
                <c:pt idx="9">
                  <c:v>24591</c:v>
                </c:pt>
                <c:pt idx="10">
                  <c:v>25435</c:v>
                </c:pt>
                <c:pt idx="11">
                  <c:v>26212</c:v>
                </c:pt>
                <c:pt idx="12">
                  <c:v>26631</c:v>
                </c:pt>
                <c:pt idx="13">
                  <c:v>28111</c:v>
                </c:pt>
                <c:pt idx="14">
                  <c:v>29342</c:v>
                </c:pt>
                <c:pt idx="15">
                  <c:v>29892</c:v>
                </c:pt>
                <c:pt idx="16">
                  <c:v>30238</c:v>
                </c:pt>
                <c:pt idx="17">
                  <c:v>30524</c:v>
                </c:pt>
                <c:pt idx="18">
                  <c:v>30938</c:v>
                </c:pt>
                <c:pt idx="19">
                  <c:v>29932</c:v>
                </c:pt>
                <c:pt idx="20">
                  <c:v>29912</c:v>
                </c:pt>
                <c:pt idx="21">
                  <c:v>30359</c:v>
                </c:pt>
                <c:pt idx="22">
                  <c:v>31511</c:v>
                </c:pt>
                <c:pt idx="23">
                  <c:v>31880</c:v>
                </c:pt>
                <c:pt idx="24">
                  <c:v>32539</c:v>
                </c:pt>
                <c:pt idx="25">
                  <c:v>32956</c:v>
                </c:pt>
                <c:pt idx="26">
                  <c:v>33226</c:v>
                </c:pt>
                <c:pt idx="27">
                  <c:v>33291</c:v>
                </c:pt>
                <c:pt idx="28">
                  <c:v>33357</c:v>
                </c:pt>
                <c:pt idx="29">
                  <c:v>34202</c:v>
                </c:pt>
                <c:pt idx="30">
                  <c:v>34886</c:v>
                </c:pt>
                <c:pt idx="31">
                  <c:v>35099</c:v>
                </c:pt>
                <c:pt idx="32">
                  <c:v>35629</c:v>
                </c:pt>
                <c:pt idx="33">
                  <c:v>35492</c:v>
                </c:pt>
                <c:pt idx="34">
                  <c:v>34778</c:v>
                </c:pt>
                <c:pt idx="35">
                  <c:v>34578</c:v>
                </c:pt>
                <c:pt idx="36">
                  <c:v>34743</c:v>
                </c:pt>
                <c:pt idx="37">
                  <c:v>34450</c:v>
                </c:pt>
                <c:pt idx="38">
                  <c:v>34481</c:v>
                </c:pt>
                <c:pt idx="39">
                  <c:v>34537</c:v>
                </c:pt>
                <c:pt idx="40">
                  <c:v>34579</c:v>
                </c:pt>
                <c:pt idx="41">
                  <c:v>34396</c:v>
                </c:pt>
                <c:pt idx="42">
                  <c:v>34247</c:v>
                </c:pt>
                <c:pt idx="43">
                  <c:v>34581</c:v>
                </c:pt>
                <c:pt idx="44">
                  <c:v>34862</c:v>
                </c:pt>
                <c:pt idx="45">
                  <c:v>34841</c:v>
                </c:pt>
                <c:pt idx="46">
                  <c:v>35225</c:v>
                </c:pt>
                <c:pt idx="47">
                  <c:v>35480</c:v>
                </c:pt>
                <c:pt idx="48">
                  <c:v>35637</c:v>
                </c:pt>
                <c:pt idx="49">
                  <c:v>35884</c:v>
                </c:pt>
                <c:pt idx="50">
                  <c:v>35468</c:v>
                </c:pt>
                <c:pt idx="51">
                  <c:v>36117</c:v>
                </c:pt>
                <c:pt idx="52">
                  <c:v>36733</c:v>
                </c:pt>
                <c:pt idx="53">
                  <c:v>36750</c:v>
                </c:pt>
                <c:pt idx="54">
                  <c:v>37079</c:v>
                </c:pt>
                <c:pt idx="55">
                  <c:v>37265</c:v>
                </c:pt>
                <c:pt idx="56">
                  <c:v>37704</c:v>
                </c:pt>
                <c:pt idx="57">
                  <c:v>37636</c:v>
                </c:pt>
                <c:pt idx="58">
                  <c:v>37782</c:v>
                </c:pt>
                <c:pt idx="59" formatCode="_(* #,##0_);_(* \(#,##0\);_(* &quot;-&quot;_);_(@_)">
                  <c:v>38481</c:v>
                </c:pt>
                <c:pt idx="60" formatCode="_(* #,##0_);_(* \(#,##0\);_(* &quot;-&quot;_);_(@_)">
                  <c:v>38534</c:v>
                </c:pt>
                <c:pt idx="61" formatCode="_(* #,##0_);_(* \(#,##0\);_(* &quot;-&quot;_);_(@_)">
                  <c:v>38906</c:v>
                </c:pt>
                <c:pt idx="62" formatCode="_(* #,##0_);_(* \(#,##0\);_(* &quot;-&quot;_);_(@_)">
                  <c:v>39222</c:v>
                </c:pt>
                <c:pt idx="63" formatCode="_(* #,##0_);_(* \(#,##0\);_(* &quot;-&quot;_);_(@_)">
                  <c:v>39399</c:v>
                </c:pt>
                <c:pt idx="64" formatCode="_(* #,##0_);_(* \(#,##0\);_(* &quot;-&quot;_);_(@_)">
                  <c:v>40499</c:v>
                </c:pt>
                <c:pt idx="65" formatCode="_(* #,##0_);_(* \(#,##0\);_(* &quot;-&quot;_);_(@_)">
                  <c:v>40126</c:v>
                </c:pt>
                <c:pt idx="66" formatCode="_(* #,##0_);_(* \(#,##0\);_(* &quot;-&quot;_);_(@_)">
                  <c:v>39230</c:v>
                </c:pt>
                <c:pt idx="67" formatCode="_(* #,##0_);_(* \(#,##0\);_(* &quot;-&quot;_);_(@_)">
                  <c:v>38316</c:v>
                </c:pt>
                <c:pt idx="68" formatCode="_(* #,##0_);_(* \(#,##0\);_(* &quot;-&quot;_);_(@_)">
                  <c:v>36767</c:v>
                </c:pt>
                <c:pt idx="69" formatCode="_(* #,##0_);_(* \(#,##0\);_(* &quot;-&quot;_);_(@_)">
                  <c:v>36361</c:v>
                </c:pt>
                <c:pt idx="70" formatCode="_(* #,##0_);_(* \(#,##0\);_(* &quot;-&quot;_);_(@_)">
                  <c:v>35862</c:v>
                </c:pt>
                <c:pt idx="71" formatCode="_(* #,##0_);_(* \(#,##0\);_(* &quot;-&quot;_);_(@_)">
                  <c:v>35856</c:v>
                </c:pt>
                <c:pt idx="72" formatCode="_(* #,##0_);_(* \(#,##0\);_(* &quot;-&quot;_);_(@_)">
                  <c:v>35154</c:v>
                </c:pt>
                <c:pt idx="73" formatCode="_(* #,##0_);_(* \(#,##0\);_(* &quot;-&quot;_);_(@_)">
                  <c:v>33924</c:v>
                </c:pt>
                <c:pt idx="74" formatCode="_(* #,##0_);_(* \(#,##0\);_(* &quot;-&quot;_);_(@_)">
                  <c:v>33571</c:v>
                </c:pt>
                <c:pt idx="75" formatCode="_(* #,##0_);_(* \(#,##0\);_(* &quot;-&quot;_);_(@_)">
                  <c:v>32463</c:v>
                </c:pt>
                <c:pt idx="76" formatCode="_(* #,##0_);_(* \(#,##0\);_(* &quot;-&quot;_);_(@_)">
                  <c:v>30752</c:v>
                </c:pt>
                <c:pt idx="77" formatCode="_(* #,##0_);_(* \(#,##0\);_(* &quot;-&quot;_);_(@_)">
                  <c:v>29888</c:v>
                </c:pt>
                <c:pt idx="78" formatCode="_(* #,##0_);_(* \(#,##0\);_(* &quot;-&quot;_);_(@_)">
                  <c:v>29401</c:v>
                </c:pt>
                <c:pt idx="79" formatCode="_(* #,##0_);_(* \(#,##0\);_(* &quot;-&quot;_);_(@_)">
                  <c:v>29926</c:v>
                </c:pt>
                <c:pt idx="80" formatCode="_(* #,##0_);_(* \(#,##0\);_(* &quot;-&quot;_);_(@_)">
                  <c:v>30425</c:v>
                </c:pt>
                <c:pt idx="81" formatCode="_(* #,##0_);_(* \(#,##0\);_(* &quot;-&quot;_);_(@_)">
                  <c:v>29762</c:v>
                </c:pt>
                <c:pt idx="82" formatCode="_(* #,##0_);_(* \(#,##0\);_(* &quot;-&quot;_);_(@_)">
                  <c:v>29919</c:v>
                </c:pt>
                <c:pt idx="83" formatCode="_(* #,##0_);_(* \(#,##0\);_(* &quot;-&quot;_);_(@_)">
                  <c:v>29178</c:v>
                </c:pt>
                <c:pt idx="84" formatCode="_(* #,##0_);_(* \(#,##0\);_(* &quot;-&quot;_);_(@_)">
                  <c:v>29352</c:v>
                </c:pt>
                <c:pt idx="85" formatCode="_(* #,##0_);_(* \(#,##0\);_(* &quot;-&quot;_);_(@_)">
                  <c:v>29420</c:v>
                </c:pt>
                <c:pt idx="86" formatCode="_(* #,##0_);_(* \(#,##0\);_(* &quot;-&quot;_);_(@_)">
                  <c:v>29613</c:v>
                </c:pt>
                <c:pt idx="87" formatCode="_(* #,##0_);_(* \(#,##0\);_(* &quot;-&quot;_);_(@_)">
                  <c:v>30555</c:v>
                </c:pt>
                <c:pt idx="88" formatCode="_(* #,##0_);_(* \(#,##0\);_(* &quot;-&quot;_);_(@_)">
                  <c:v>30763</c:v>
                </c:pt>
                <c:pt idx="89" formatCode="_(* #,##0_);_(* \(#,##0\);_(* &quot;-&quot;_);_(@_)">
                  <c:v>33337</c:v>
                </c:pt>
                <c:pt idx="90" formatCode="_(* #,##0_);_(* \(#,##0\);_(* &quot;-&quot;_);_(@_)">
                  <c:v>36159</c:v>
                </c:pt>
                <c:pt idx="91" formatCode="_(* #,##0_);_(* \(#,##0\);_(* &quot;-&quot;_);_(@_)">
                  <c:v>36076</c:v>
                </c:pt>
                <c:pt idx="92" formatCode="_(* #,##0_);_(* \(#,##0\);_(* &quot;-&quot;_);_(@_)">
                  <c:v>36334</c:v>
                </c:pt>
                <c:pt idx="93" formatCode="_(* #,##0_);_(* \(#,##0\);_(* &quot;-&quot;_);_(@_)">
                  <c:v>37456</c:v>
                </c:pt>
                <c:pt idx="94" formatCode="_(* #,##0_);_(* \(#,##0\);_(* &quot;-&quot;_);_(@_)">
                  <c:v>37539</c:v>
                </c:pt>
                <c:pt idx="95" formatCode="_(* #,##0_);_(* \(#,##0\);_(* &quot;-&quot;_);_(@_)">
                  <c:v>37795</c:v>
                </c:pt>
                <c:pt idx="96" formatCode="_(* #,##0_);_(* \(#,##0\);_(* &quot;-&quot;_);_(@_)">
                  <c:v>38179</c:v>
                </c:pt>
                <c:pt idx="97" formatCode="_(* #,##0_);_(* \(#,##0\);_(* &quot;-&quot;_);_(@_)">
                  <c:v>38751</c:v>
                </c:pt>
                <c:pt idx="98" formatCode="_(* #,##0_);_(* \(#,##0\);_(* &quot;-&quot;_);_(@_)">
                  <c:v>37954</c:v>
                </c:pt>
                <c:pt idx="99" formatCode="_(* #,##0_);_(* \(#,##0\);_(* &quot;-&quot;_);_(@_)">
                  <c:v>36859</c:v>
                </c:pt>
                <c:pt idx="100" formatCode="_(* #,##0_);_(* \(#,##0\);_(* &quot;-&quot;_);_(@_)">
                  <c:v>36281</c:v>
                </c:pt>
                <c:pt idx="101" formatCode="_(* #,##0_);_(* \(#,##0\);_(* &quot;-&quot;_);_(@_)">
                  <c:v>34299</c:v>
                </c:pt>
                <c:pt idx="102" formatCode="_(* #,##0_);_(* \(#,##0\);_(* &quot;-&quot;_);_(@_)">
                  <c:v>31188</c:v>
                </c:pt>
                <c:pt idx="103" formatCode="_(* #,##0_);_(* \(#,##0\);_(* &quot;-&quot;_);_(@_)">
                  <c:v>30793</c:v>
                </c:pt>
                <c:pt idx="104" formatCode="_(* #,##0_);_(* \(#,##0\);_(* &quot;-&quot;_);_(@_)">
                  <c:v>29848</c:v>
                </c:pt>
                <c:pt idx="105" formatCode="_(* #,##0_);_(* \(#,##0\);_(* &quot;-&quot;_);_(@_)">
                  <c:v>28721</c:v>
                </c:pt>
                <c:pt idx="106" formatCode="_(* #,##0_);_(* \(#,##0\);_(* &quot;-&quot;_);_(@_)">
                  <c:v>28349</c:v>
                </c:pt>
                <c:pt idx="107" formatCode="_(* #,##0_);_(* \(#,##0\);_(* &quot;-&quot;_);_(@_)">
                  <c:v>29300</c:v>
                </c:pt>
                <c:pt idx="108" formatCode="_(* #,##0_);_(* \(#,##0\);_(* &quot;-&quot;_);_(@_)">
                  <c:v>29802</c:v>
                </c:pt>
                <c:pt idx="109" formatCode="_(* #,##0_);_(* \(#,##0\);_(* &quot;-&quot;_);_(@_)">
                  <c:v>30023</c:v>
                </c:pt>
                <c:pt idx="110" formatCode="_(* #,##0_);_(* \(#,##0\);_(* &quot;-&quot;_);_(@_)">
                  <c:v>30559</c:v>
                </c:pt>
                <c:pt idx="111" formatCode="_(* #,##0_);_(* \(#,##0\);_(* &quot;-&quot;_);_(@_)">
                  <c:v>31571</c:v>
                </c:pt>
                <c:pt idx="112" formatCode="_(* #,##0_);_(* \(#,##0\);_(* &quot;-&quot;_);_(@_)">
                  <c:v>31995</c:v>
                </c:pt>
                <c:pt idx="113" formatCode="_(* #,##0_);_(* \(#,##0\);_(* &quot;-&quot;_);_(@_)">
                  <c:v>31854</c:v>
                </c:pt>
                <c:pt idx="114" formatCode="_(* #,##0_);_(* \(#,##0\);_(* &quot;-&quot;_);_(@_)">
                  <c:v>33827</c:v>
                </c:pt>
                <c:pt idx="115" formatCode="_(* #,##0_);_(* \(#,##0\);_(* &quot;-&quot;_);_(@_)">
                  <c:v>35644</c:v>
                </c:pt>
                <c:pt idx="116" formatCode="_(* #,##0_);_(* \(#,##0\);_(* &quot;-&quot;_);_(@_)">
                  <c:v>37023</c:v>
                </c:pt>
                <c:pt idx="117" formatCode="_(* #,##0_);_(* \(#,##0\);_(* &quot;-&quot;_);_(@_)">
                  <c:v>38761</c:v>
                </c:pt>
                <c:pt idx="118" formatCode="_(* #,##0_);_(* \(#,##0\);_(* &quot;-&quot;_);_(@_)">
                  <c:v>39370</c:v>
                </c:pt>
                <c:pt idx="119" formatCode="_(* #,##0_);_(* \(#,##0\);_(* &quot;-&quot;_);_(@_)">
                  <c:v>38342</c:v>
                </c:pt>
                <c:pt idx="120" formatCode="_(* #,##0_);_(* \(#,##0\);_(* &quot;-&quot;_);_(@_)">
                  <c:v>38105</c:v>
                </c:pt>
                <c:pt idx="121" formatCode="_(* #,##0_);_(* \(#,##0\);_(* &quot;-&quot;_);_(@_)">
                  <c:v>37539</c:v>
                </c:pt>
                <c:pt idx="122" formatCode="_(* #,##0_);_(* \(#,##0\);_(* &quot;-&quot;_);_(@_)">
                  <c:v>38023</c:v>
                </c:pt>
                <c:pt idx="123" formatCode="_(* #,##0_);_(* \(#,##0\);_(* &quot;-&quot;_);_(@_)">
                  <c:v>38883</c:v>
                </c:pt>
                <c:pt idx="124" formatCode="_(* #,##0_);_(* \(#,##0\);_(* &quot;-&quot;_);_(@_)">
                  <c:v>39168</c:v>
                </c:pt>
                <c:pt idx="125" formatCode="_(* #,##0_);_(* \(#,##0\);_(* &quot;-&quot;_);_(@_)">
                  <c:v>40890</c:v>
                </c:pt>
                <c:pt idx="126" formatCode="_(* #,##0_);_(* \(#,##0\);_(* &quot;-&quot;_);_(@_)">
                  <c:v>40369</c:v>
                </c:pt>
                <c:pt idx="127">
                  <c:v>39202</c:v>
                </c:pt>
                <c:pt idx="128">
                  <c:v>38863</c:v>
                </c:pt>
                <c:pt idx="129">
                  <c:v>40057</c:v>
                </c:pt>
                <c:pt idx="130">
                  <c:v>43189</c:v>
                </c:pt>
                <c:pt idx="131">
                  <c:v>45067</c:v>
                </c:pt>
                <c:pt idx="132">
                  <c:v>46260</c:v>
                </c:pt>
                <c:pt idx="133">
                  <c:v>46371</c:v>
                </c:pt>
                <c:pt idx="134">
                  <c:v>44457</c:v>
                </c:pt>
                <c:pt idx="135">
                  <c:v>41932</c:v>
                </c:pt>
                <c:pt idx="136">
                  <c:v>41676</c:v>
                </c:pt>
                <c:pt idx="137">
                  <c:v>41328</c:v>
                </c:pt>
                <c:pt idx="138">
                  <c:v>41907</c:v>
                </c:pt>
                <c:pt idx="139">
                  <c:v>44288</c:v>
                </c:pt>
                <c:pt idx="140">
                  <c:v>46655</c:v>
                </c:pt>
                <c:pt idx="141">
                  <c:v>47860</c:v>
                </c:pt>
                <c:pt idx="142">
                  <c:v>48255</c:v>
                </c:pt>
                <c:pt idx="143">
                  <c:v>47712</c:v>
                </c:pt>
                <c:pt idx="144">
                  <c:v>48447</c:v>
                </c:pt>
                <c:pt idx="145">
                  <c:v>51925</c:v>
                </c:pt>
                <c:pt idx="146">
                  <c:v>55192</c:v>
                </c:pt>
                <c:pt idx="147">
                  <c:v>57757</c:v>
                </c:pt>
                <c:pt idx="148">
                  <c:v>59484</c:v>
                </c:pt>
                <c:pt idx="149">
                  <c:v>60343</c:v>
                </c:pt>
                <c:pt idx="150">
                  <c:v>61090</c:v>
                </c:pt>
                <c:pt idx="151">
                  <c:v>60828</c:v>
                </c:pt>
                <c:pt idx="152">
                  <c:v>60078</c:v>
                </c:pt>
                <c:pt idx="153">
                  <c:v>59389</c:v>
                </c:pt>
                <c:pt idx="154">
                  <c:v>58060</c:v>
                </c:pt>
                <c:pt idx="155">
                  <c:v>57993</c:v>
                </c:pt>
                <c:pt idx="156">
                  <c:v>57978</c:v>
                </c:pt>
                <c:pt idx="157">
                  <c:v>56635</c:v>
                </c:pt>
                <c:pt idx="158">
                  <c:v>58042</c:v>
                </c:pt>
                <c:pt idx="159">
                  <c:v>58944</c:v>
                </c:pt>
                <c:pt idx="160">
                  <c:v>59315</c:v>
                </c:pt>
                <c:pt idx="161">
                  <c:v>58441</c:v>
                </c:pt>
                <c:pt idx="162">
                  <c:v>57682</c:v>
                </c:pt>
                <c:pt idx="163">
                  <c:v>56659</c:v>
                </c:pt>
                <c:pt idx="164">
                  <c:v>56140</c:v>
                </c:pt>
                <c:pt idx="165" formatCode="#,##0">
                  <c:v>56779</c:v>
                </c:pt>
                <c:pt idx="166" formatCode="#,##0">
                  <c:v>56779</c:v>
                </c:pt>
                <c:pt idx="167">
                  <c:v>55528</c:v>
                </c:pt>
                <c:pt idx="168">
                  <c:v>47638</c:v>
                </c:pt>
                <c:pt idx="169">
                  <c:v>45040</c:v>
                </c:pt>
                <c:pt idx="170">
                  <c:v>41100</c:v>
                </c:pt>
                <c:pt idx="171">
                  <c:v>42321</c:v>
                </c:pt>
                <c:pt idx="172">
                  <c:v>32445</c:v>
                </c:pt>
                <c:pt idx="173">
                  <c:v>32570</c:v>
                </c:pt>
                <c:pt idx="174">
                  <c:v>30778</c:v>
                </c:pt>
                <c:pt idx="175">
                  <c:v>28277</c:v>
                </c:pt>
                <c:pt idx="176">
                  <c:v>26075</c:v>
                </c:pt>
                <c:pt idx="177">
                  <c:v>24593</c:v>
                </c:pt>
                <c:pt idx="178">
                  <c:v>22931</c:v>
                </c:pt>
                <c:pt idx="179">
                  <c:v>23045</c:v>
                </c:pt>
                <c:pt idx="180">
                  <c:v>21932</c:v>
                </c:pt>
                <c:pt idx="181" formatCode="General">
                  <c:v>21747</c:v>
                </c:pt>
                <c:pt idx="182" formatCode="General">
                  <c:v>22037</c:v>
                </c:pt>
                <c:pt idx="183">
                  <c:v>22186</c:v>
                </c:pt>
                <c:pt idx="184">
                  <c:v>16455</c:v>
                </c:pt>
                <c:pt idx="185">
                  <c:v>16956</c:v>
                </c:pt>
                <c:pt idx="186">
                  <c:v>17227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A5-4066-9C7D-8B98B99D7D26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86"/>
              <c:layout>
                <c:manualLayout>
                  <c:x val="-3.061148873963393E-2"/>
                  <c:y val="-2.1501623908703665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0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0-408B-BAC1-B68461B81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Hoja1!$A$16:$A$202</c:f>
              <c:numCache>
                <c:formatCode>mmm\-yy</c:formatCode>
                <c:ptCount val="187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  <c:pt idx="96">
                  <c:v>42767</c:v>
                </c:pt>
                <c:pt idx="97">
                  <c:v>42795</c:v>
                </c:pt>
                <c:pt idx="98">
                  <c:v>42826</c:v>
                </c:pt>
                <c:pt idx="99">
                  <c:v>42856</c:v>
                </c:pt>
                <c:pt idx="100">
                  <c:v>42887</c:v>
                </c:pt>
                <c:pt idx="101">
                  <c:v>42917</c:v>
                </c:pt>
                <c:pt idx="102">
                  <c:v>42948</c:v>
                </c:pt>
                <c:pt idx="103">
                  <c:v>42979</c:v>
                </c:pt>
                <c:pt idx="104">
                  <c:v>43009</c:v>
                </c:pt>
                <c:pt idx="105">
                  <c:v>43040</c:v>
                </c:pt>
                <c:pt idx="106">
                  <c:v>43070</c:v>
                </c:pt>
                <c:pt idx="107">
                  <c:v>43101</c:v>
                </c:pt>
                <c:pt idx="108">
                  <c:v>43132</c:v>
                </c:pt>
                <c:pt idx="109">
                  <c:v>43160</c:v>
                </c:pt>
                <c:pt idx="110">
                  <c:v>43191</c:v>
                </c:pt>
                <c:pt idx="111">
                  <c:v>43221</c:v>
                </c:pt>
                <c:pt idx="112">
                  <c:v>43252</c:v>
                </c:pt>
                <c:pt idx="113">
                  <c:v>43282</c:v>
                </c:pt>
                <c:pt idx="114">
                  <c:v>43313</c:v>
                </c:pt>
                <c:pt idx="115">
                  <c:v>43344</c:v>
                </c:pt>
                <c:pt idx="116">
                  <c:v>43374</c:v>
                </c:pt>
                <c:pt idx="117">
                  <c:v>43405</c:v>
                </c:pt>
                <c:pt idx="118">
                  <c:v>43435</c:v>
                </c:pt>
                <c:pt idx="119">
                  <c:v>43466</c:v>
                </c:pt>
                <c:pt idx="120">
                  <c:v>43497</c:v>
                </c:pt>
                <c:pt idx="121">
                  <c:v>43525</c:v>
                </c:pt>
                <c:pt idx="122">
                  <c:v>43556</c:v>
                </c:pt>
                <c:pt idx="123">
                  <c:v>43586</c:v>
                </c:pt>
                <c:pt idx="124">
                  <c:v>43617</c:v>
                </c:pt>
                <c:pt idx="125">
                  <c:v>43647</c:v>
                </c:pt>
                <c:pt idx="126">
                  <c:v>43678</c:v>
                </c:pt>
                <c:pt idx="127">
                  <c:v>43709</c:v>
                </c:pt>
                <c:pt idx="128">
                  <c:v>43739</c:v>
                </c:pt>
                <c:pt idx="129">
                  <c:v>43770</c:v>
                </c:pt>
                <c:pt idx="130">
                  <c:v>43800</c:v>
                </c:pt>
                <c:pt idx="131">
                  <c:v>43831</c:v>
                </c:pt>
                <c:pt idx="132">
                  <c:v>43862</c:v>
                </c:pt>
                <c:pt idx="133">
                  <c:v>43891</c:v>
                </c:pt>
                <c:pt idx="134">
                  <c:v>43922</c:v>
                </c:pt>
                <c:pt idx="135">
                  <c:v>43952</c:v>
                </c:pt>
                <c:pt idx="136">
                  <c:v>43983</c:v>
                </c:pt>
                <c:pt idx="137">
                  <c:v>44013</c:v>
                </c:pt>
                <c:pt idx="138">
                  <c:v>44044</c:v>
                </c:pt>
                <c:pt idx="139">
                  <c:v>44075</c:v>
                </c:pt>
                <c:pt idx="140">
                  <c:v>44105</c:v>
                </c:pt>
                <c:pt idx="141">
                  <c:v>44136</c:v>
                </c:pt>
                <c:pt idx="142">
                  <c:v>44166</c:v>
                </c:pt>
                <c:pt idx="143">
                  <c:v>44197</c:v>
                </c:pt>
                <c:pt idx="144">
                  <c:v>44228</c:v>
                </c:pt>
                <c:pt idx="145">
                  <c:v>44256</c:v>
                </c:pt>
                <c:pt idx="146">
                  <c:v>44287</c:v>
                </c:pt>
                <c:pt idx="147">
                  <c:v>44317</c:v>
                </c:pt>
                <c:pt idx="148">
                  <c:v>44348</c:v>
                </c:pt>
                <c:pt idx="149">
                  <c:v>44378</c:v>
                </c:pt>
                <c:pt idx="150">
                  <c:v>44409</c:v>
                </c:pt>
                <c:pt idx="151">
                  <c:v>44440</c:v>
                </c:pt>
                <c:pt idx="152">
                  <c:v>44470</c:v>
                </c:pt>
                <c:pt idx="153">
                  <c:v>44501</c:v>
                </c:pt>
                <c:pt idx="154">
                  <c:v>44531</c:v>
                </c:pt>
                <c:pt idx="155">
                  <c:v>44562</c:v>
                </c:pt>
                <c:pt idx="156">
                  <c:v>44593</c:v>
                </c:pt>
                <c:pt idx="157">
                  <c:v>44621</c:v>
                </c:pt>
                <c:pt idx="158">
                  <c:v>44652</c:v>
                </c:pt>
                <c:pt idx="159">
                  <c:v>44682</c:v>
                </c:pt>
                <c:pt idx="160">
                  <c:v>44713</c:v>
                </c:pt>
                <c:pt idx="161">
                  <c:v>44743</c:v>
                </c:pt>
                <c:pt idx="162">
                  <c:v>44774</c:v>
                </c:pt>
                <c:pt idx="163">
                  <c:v>44805</c:v>
                </c:pt>
                <c:pt idx="164">
                  <c:v>44835</c:v>
                </c:pt>
                <c:pt idx="165">
                  <c:v>44866</c:v>
                </c:pt>
                <c:pt idx="166">
                  <c:v>44896</c:v>
                </c:pt>
                <c:pt idx="167">
                  <c:v>44927</c:v>
                </c:pt>
                <c:pt idx="168">
                  <c:v>44958</c:v>
                </c:pt>
                <c:pt idx="169">
                  <c:v>44986</c:v>
                </c:pt>
                <c:pt idx="170">
                  <c:v>45017</c:v>
                </c:pt>
                <c:pt idx="171">
                  <c:v>45047</c:v>
                </c:pt>
                <c:pt idx="172">
                  <c:v>45078</c:v>
                </c:pt>
                <c:pt idx="173">
                  <c:v>45108</c:v>
                </c:pt>
                <c:pt idx="174">
                  <c:v>45139</c:v>
                </c:pt>
                <c:pt idx="175">
                  <c:v>45170</c:v>
                </c:pt>
                <c:pt idx="176">
                  <c:v>45200</c:v>
                </c:pt>
                <c:pt idx="177">
                  <c:v>45231</c:v>
                </c:pt>
                <c:pt idx="178">
                  <c:v>45261</c:v>
                </c:pt>
                <c:pt idx="179">
                  <c:v>45292</c:v>
                </c:pt>
                <c:pt idx="180">
                  <c:v>45323</c:v>
                </c:pt>
                <c:pt idx="181">
                  <c:v>45352</c:v>
                </c:pt>
                <c:pt idx="182">
                  <c:v>45383</c:v>
                </c:pt>
                <c:pt idx="183">
                  <c:v>45413</c:v>
                </c:pt>
                <c:pt idx="184">
                  <c:v>45444</c:v>
                </c:pt>
                <c:pt idx="185">
                  <c:v>45474</c:v>
                </c:pt>
                <c:pt idx="186">
                  <c:v>45505</c:v>
                </c:pt>
              </c:numCache>
            </c:numRef>
          </c:cat>
          <c:val>
            <c:numRef>
              <c:f>Hoja1!$C$16:$C$202</c:f>
              <c:numCache>
                <c:formatCode>_(* #,##0_);_(* \(#,##0\);_(* "-"??_);_(@_)</c:formatCode>
                <c:ptCount val="187"/>
                <c:pt idx="0">
                  <c:v>17769</c:v>
                </c:pt>
                <c:pt idx="1">
                  <c:v>16870</c:v>
                </c:pt>
                <c:pt idx="2">
                  <c:v>15942</c:v>
                </c:pt>
                <c:pt idx="3">
                  <c:v>15396</c:v>
                </c:pt>
                <c:pt idx="4">
                  <c:v>15506</c:v>
                </c:pt>
                <c:pt idx="5">
                  <c:v>15655</c:v>
                </c:pt>
                <c:pt idx="6">
                  <c:v>15707</c:v>
                </c:pt>
                <c:pt idx="7">
                  <c:v>16760</c:v>
                </c:pt>
                <c:pt idx="8">
                  <c:v>17621</c:v>
                </c:pt>
                <c:pt idx="9">
                  <c:v>17935</c:v>
                </c:pt>
                <c:pt idx="10">
                  <c:v>18396</c:v>
                </c:pt>
                <c:pt idx="11">
                  <c:v>19364</c:v>
                </c:pt>
                <c:pt idx="12">
                  <c:v>20390</c:v>
                </c:pt>
                <c:pt idx="13">
                  <c:v>21032</c:v>
                </c:pt>
                <c:pt idx="14">
                  <c:v>21865</c:v>
                </c:pt>
                <c:pt idx="15">
                  <c:v>22089</c:v>
                </c:pt>
                <c:pt idx="16">
                  <c:v>22152</c:v>
                </c:pt>
                <c:pt idx="17">
                  <c:v>21954</c:v>
                </c:pt>
                <c:pt idx="18">
                  <c:v>21990</c:v>
                </c:pt>
                <c:pt idx="19">
                  <c:v>21422</c:v>
                </c:pt>
                <c:pt idx="20">
                  <c:v>21116</c:v>
                </c:pt>
                <c:pt idx="21">
                  <c:v>21543</c:v>
                </c:pt>
                <c:pt idx="22">
                  <c:v>21736</c:v>
                </c:pt>
                <c:pt idx="23">
                  <c:v>21552</c:v>
                </c:pt>
                <c:pt idx="24">
                  <c:v>21711</c:v>
                </c:pt>
                <c:pt idx="25">
                  <c:v>22205</c:v>
                </c:pt>
                <c:pt idx="26">
                  <c:v>22694</c:v>
                </c:pt>
                <c:pt idx="27">
                  <c:v>23264</c:v>
                </c:pt>
                <c:pt idx="28">
                  <c:v>23810</c:v>
                </c:pt>
                <c:pt idx="29">
                  <c:v>24293</c:v>
                </c:pt>
                <c:pt idx="30">
                  <c:v>24650</c:v>
                </c:pt>
                <c:pt idx="31">
                  <c:v>25056</c:v>
                </c:pt>
                <c:pt idx="32">
                  <c:v>25301</c:v>
                </c:pt>
                <c:pt idx="33">
                  <c:v>25009</c:v>
                </c:pt>
                <c:pt idx="34">
                  <c:v>24908</c:v>
                </c:pt>
                <c:pt idx="35">
                  <c:v>24721</c:v>
                </c:pt>
                <c:pt idx="36">
                  <c:v>24422</c:v>
                </c:pt>
                <c:pt idx="37">
                  <c:v>24076</c:v>
                </c:pt>
                <c:pt idx="38">
                  <c:v>23217</c:v>
                </c:pt>
                <c:pt idx="39">
                  <c:v>22597</c:v>
                </c:pt>
                <c:pt idx="40">
                  <c:v>22117</c:v>
                </c:pt>
                <c:pt idx="41">
                  <c:v>21637</c:v>
                </c:pt>
                <c:pt idx="42">
                  <c:v>21305</c:v>
                </c:pt>
                <c:pt idx="43">
                  <c:v>20794</c:v>
                </c:pt>
                <c:pt idx="44">
                  <c:v>20213</c:v>
                </c:pt>
                <c:pt idx="45">
                  <c:v>20012</c:v>
                </c:pt>
                <c:pt idx="46">
                  <c:v>19855</c:v>
                </c:pt>
                <c:pt idx="47">
                  <c:v>19764</c:v>
                </c:pt>
                <c:pt idx="48">
                  <c:v>19529</c:v>
                </c:pt>
                <c:pt idx="49">
                  <c:v>19200</c:v>
                </c:pt>
                <c:pt idx="50">
                  <c:v>18910</c:v>
                </c:pt>
                <c:pt idx="51">
                  <c:v>19326</c:v>
                </c:pt>
                <c:pt idx="52">
                  <c:v>19603</c:v>
                </c:pt>
                <c:pt idx="53">
                  <c:v>19925</c:v>
                </c:pt>
                <c:pt idx="54">
                  <c:v>20452</c:v>
                </c:pt>
                <c:pt idx="55">
                  <c:v>20600</c:v>
                </c:pt>
                <c:pt idx="56">
                  <c:v>20859</c:v>
                </c:pt>
                <c:pt idx="57">
                  <c:v>20851</c:v>
                </c:pt>
                <c:pt idx="58">
                  <c:v>20785</c:v>
                </c:pt>
                <c:pt idx="59" formatCode="_(* #,##0_);_(* \(#,##0\);_(* &quot;-&quot;_);_(@_)">
                  <c:v>20911</c:v>
                </c:pt>
                <c:pt idx="60" formatCode="_(* #,##0_);_(* \(#,##0\);_(* &quot;-&quot;_);_(@_)">
                  <c:v>20803</c:v>
                </c:pt>
                <c:pt idx="61" formatCode="_(* #,##0_);_(* \(#,##0\);_(* &quot;-&quot;_);_(@_)">
                  <c:v>20921</c:v>
                </c:pt>
                <c:pt idx="62" formatCode="_(* #,##0_);_(* \(#,##0\);_(* &quot;-&quot;_);_(@_)">
                  <c:v>20975</c:v>
                </c:pt>
                <c:pt idx="63" formatCode="_(* #,##0_);_(* \(#,##0\);_(* &quot;-&quot;_);_(@_)">
                  <c:v>20350</c:v>
                </c:pt>
                <c:pt idx="64" formatCode="_(* #,##0_);_(* \(#,##0\);_(* &quot;-&quot;_);_(@_)">
                  <c:v>19575</c:v>
                </c:pt>
                <c:pt idx="65" formatCode="_(* #,##0_);_(* \(#,##0\);_(* &quot;-&quot;_);_(@_)">
                  <c:v>19096</c:v>
                </c:pt>
                <c:pt idx="66" formatCode="_(* #,##0_);_(* \(#,##0\);_(* &quot;-&quot;_);_(@_)">
                  <c:v>18495</c:v>
                </c:pt>
                <c:pt idx="67" formatCode="_(* #,##0_);_(* \(#,##0\);_(* &quot;-&quot;_);_(@_)">
                  <c:v>18261</c:v>
                </c:pt>
                <c:pt idx="68" formatCode="_(* #,##0_);_(* \(#,##0\);_(* &quot;-&quot;_);_(@_)">
                  <c:v>18109</c:v>
                </c:pt>
                <c:pt idx="69" formatCode="_(* #,##0_);_(* \(#,##0\);_(* &quot;-&quot;_);_(@_)">
                  <c:v>18489</c:v>
                </c:pt>
                <c:pt idx="70" formatCode="_(* #,##0_);_(* \(#,##0\);_(* &quot;-&quot;_);_(@_)">
                  <c:v>18505</c:v>
                </c:pt>
                <c:pt idx="71" formatCode="_(* #,##0_);_(* \(#,##0\);_(* &quot;-&quot;_);_(@_)">
                  <c:v>18426</c:v>
                </c:pt>
                <c:pt idx="72" formatCode="_(* #,##0_);_(* \(#,##0\);_(* &quot;-&quot;_);_(@_)">
                  <c:v>18497</c:v>
                </c:pt>
                <c:pt idx="73" formatCode="_(* #,##0_);_(* \(#,##0\);_(* &quot;-&quot;_);_(@_)">
                  <c:v>18524</c:v>
                </c:pt>
                <c:pt idx="74" formatCode="_(* #,##0_);_(* \(#,##0\);_(* &quot;-&quot;_);_(@_)">
                  <c:v>18675</c:v>
                </c:pt>
                <c:pt idx="75" formatCode="_(* #,##0_);_(* \(#,##0\);_(* &quot;-&quot;_);_(@_)">
                  <c:v>18880</c:v>
                </c:pt>
                <c:pt idx="76" formatCode="_(* #,##0_);_(* \(#,##0\);_(* &quot;-&quot;_);_(@_)">
                  <c:v>19113</c:v>
                </c:pt>
                <c:pt idx="77" formatCode="_(* #,##0_);_(* \(#,##0\);_(* &quot;-&quot;_);_(@_)">
                  <c:v>19369</c:v>
                </c:pt>
                <c:pt idx="78" formatCode="_(* #,##0_);_(* \(#,##0\);_(* &quot;-&quot;_);_(@_)">
                  <c:v>19570</c:v>
                </c:pt>
                <c:pt idx="79" formatCode="_(* #,##0_);_(* \(#,##0\);_(* &quot;-&quot;_);_(@_)">
                  <c:v>19950</c:v>
                </c:pt>
                <c:pt idx="80" formatCode="_(* #,##0_);_(* \(#,##0\);_(* &quot;-&quot;_);_(@_)">
                  <c:v>20345</c:v>
                </c:pt>
                <c:pt idx="81" formatCode="_(* #,##0_);_(* \(#,##0\);_(* &quot;-&quot;_);_(@_)">
                  <c:v>20228</c:v>
                </c:pt>
                <c:pt idx="82" formatCode="_(* #,##0_);_(* \(#,##0\);_(* &quot;-&quot;_);_(@_)">
                  <c:v>20423</c:v>
                </c:pt>
                <c:pt idx="83" formatCode="_(* #,##0_);_(* \(#,##0\);_(* &quot;-&quot;_);_(@_)">
                  <c:v>20414</c:v>
                </c:pt>
                <c:pt idx="84" formatCode="_(* #,##0_);_(* \(#,##0\);_(* &quot;-&quot;_);_(@_)">
                  <c:v>20333</c:v>
                </c:pt>
                <c:pt idx="85" formatCode="_(* #,##0_);_(* \(#,##0\);_(* &quot;-&quot;_);_(@_)">
                  <c:v>20360</c:v>
                </c:pt>
                <c:pt idx="86" formatCode="_(* #,##0_);_(* \(#,##0\);_(* &quot;-&quot;_);_(@_)">
                  <c:v>20368</c:v>
                </c:pt>
                <c:pt idx="87" formatCode="_(* #,##0_);_(* \(#,##0\);_(* &quot;-&quot;_);_(@_)">
                  <c:v>20916</c:v>
                </c:pt>
                <c:pt idx="88" formatCode="_(* #,##0_);_(* \(#,##0\);_(* &quot;-&quot;_);_(@_)">
                  <c:v>21302</c:v>
                </c:pt>
                <c:pt idx="89" formatCode="_(* #,##0_);_(* \(#,##0\);_(* &quot;-&quot;_);_(@_)">
                  <c:v>21509</c:v>
                </c:pt>
                <c:pt idx="90" formatCode="_(* #,##0_);_(* \(#,##0\);_(* &quot;-&quot;_);_(@_)">
                  <c:v>21457</c:v>
                </c:pt>
                <c:pt idx="91" formatCode="_(* #,##0_);_(* \(#,##0\);_(* &quot;-&quot;_);_(@_)">
                  <c:v>21040</c:v>
                </c:pt>
                <c:pt idx="92" formatCode="_(* #,##0_);_(* \(#,##0\);_(* &quot;-&quot;_);_(@_)">
                  <c:v>20509</c:v>
                </c:pt>
                <c:pt idx="93" formatCode="_(* #,##0_);_(* \(#,##0\);_(* &quot;-&quot;_);_(@_)">
                  <c:v>20326</c:v>
                </c:pt>
                <c:pt idx="94" formatCode="_(* #,##0_);_(* \(#,##0\);_(* &quot;-&quot;_);_(@_)">
                  <c:v>19948</c:v>
                </c:pt>
                <c:pt idx="95" formatCode="_(* #,##0_);_(* \(#,##0\);_(* &quot;-&quot;_);_(@_)">
                  <c:v>19603</c:v>
                </c:pt>
                <c:pt idx="96" formatCode="_(* #,##0_);_(* \(#,##0\);_(* &quot;-&quot;_);_(@_)">
                  <c:v>19745</c:v>
                </c:pt>
                <c:pt idx="97" formatCode="_(* #,##0_);_(* \(#,##0\);_(* &quot;-&quot;_);_(@_)">
                  <c:v>19528</c:v>
                </c:pt>
                <c:pt idx="98" formatCode="_(* #,##0_);_(* \(#,##0\);_(* &quot;-&quot;_);_(@_)">
                  <c:v>19417</c:v>
                </c:pt>
                <c:pt idx="99" formatCode="_(* #,##0_);_(* \(#,##0\);_(* &quot;-&quot;_);_(@_)">
                  <c:v>18589</c:v>
                </c:pt>
                <c:pt idx="100" formatCode="_(* #,##0_);_(* \(#,##0\);_(* &quot;-&quot;_);_(@_)">
                  <c:v>18050</c:v>
                </c:pt>
                <c:pt idx="101" formatCode="_(* #,##0_);_(* \(#,##0\);_(* &quot;-&quot;_);_(@_)">
                  <c:v>17603</c:v>
                </c:pt>
                <c:pt idx="102" formatCode="_(* #,##0_);_(* \(#,##0\);_(* &quot;-&quot;_);_(@_)">
                  <c:v>17342</c:v>
                </c:pt>
                <c:pt idx="103" formatCode="_(* #,##0_);_(* \(#,##0\);_(* &quot;-&quot;_);_(@_)">
                  <c:v>17233</c:v>
                </c:pt>
                <c:pt idx="104" formatCode="_(* #,##0_);_(* \(#,##0\);_(* &quot;-&quot;_);_(@_)">
                  <c:v>17090</c:v>
                </c:pt>
                <c:pt idx="105" formatCode="_(* #,##0_);_(* \(#,##0\);_(* &quot;-&quot;_);_(@_)">
                  <c:v>17041</c:v>
                </c:pt>
                <c:pt idx="106" formatCode="_(* #,##0_);_(* \(#,##0\);_(* &quot;-&quot;_);_(@_)">
                  <c:v>17675</c:v>
                </c:pt>
                <c:pt idx="107" formatCode="_(* #,##0_);_(* \(#,##0\);_(* &quot;-&quot;_);_(@_)">
                  <c:v>18213</c:v>
                </c:pt>
                <c:pt idx="108" formatCode="_(* #,##0_);_(* \(#,##0\);_(* &quot;-&quot;_);_(@_)">
                  <c:v>17937</c:v>
                </c:pt>
                <c:pt idx="109" formatCode="_(* #,##0_);_(* \(#,##0\);_(* &quot;-&quot;_);_(@_)">
                  <c:v>17701</c:v>
                </c:pt>
                <c:pt idx="110" formatCode="_(* #,##0_);_(* \(#,##0\);_(* &quot;-&quot;_);_(@_)">
                  <c:v>17401</c:v>
                </c:pt>
                <c:pt idx="111" formatCode="_(* #,##0_);_(* \(#,##0\);_(* &quot;-&quot;_);_(@_)">
                  <c:v>17391</c:v>
                </c:pt>
                <c:pt idx="112" formatCode="_(* #,##0_);_(* \(#,##0\);_(* &quot;-&quot;_);_(@_)">
                  <c:v>17108</c:v>
                </c:pt>
                <c:pt idx="113" formatCode="_(* #,##0_);_(* \(#,##0\);_(* &quot;-&quot;_);_(@_)">
                  <c:v>16906</c:v>
                </c:pt>
                <c:pt idx="114" formatCode="_(* #,##0_);_(* \(#,##0\);_(* &quot;-&quot;_);_(@_)">
                  <c:v>17094</c:v>
                </c:pt>
                <c:pt idx="115" formatCode="_(* #,##0_);_(* \(#,##0\);_(* &quot;-&quot;_);_(@_)">
                  <c:v>17161</c:v>
                </c:pt>
                <c:pt idx="116" formatCode="_(* #,##0_);_(* \(#,##0\);_(* &quot;-&quot;_);_(@_)">
                  <c:v>17250</c:v>
                </c:pt>
                <c:pt idx="117" formatCode="_(* #,##0_);_(* \(#,##0\);_(* &quot;-&quot;_);_(@_)">
                  <c:v>17186</c:v>
                </c:pt>
                <c:pt idx="118" formatCode="_(* #,##0_);_(* \(#,##0\);_(* &quot;-&quot;_);_(@_)">
                  <c:v>16810</c:v>
                </c:pt>
                <c:pt idx="119" formatCode="_(* #,##0_);_(* \(#,##0\);_(* &quot;-&quot;_);_(@_)">
                  <c:v>16611</c:v>
                </c:pt>
                <c:pt idx="120" formatCode="_(* #,##0_);_(* \(#,##0\);_(* &quot;-&quot;_);_(@_)">
                  <c:v>16508</c:v>
                </c:pt>
                <c:pt idx="121" formatCode="_(* #,##0_);_(* \(#,##0\);_(* &quot;-&quot;_);_(@_)">
                  <c:v>16717</c:v>
                </c:pt>
                <c:pt idx="122" formatCode="_(* #,##0_);_(* \(#,##0\);_(* &quot;-&quot;_);_(@_)">
                  <c:v>16958</c:v>
                </c:pt>
                <c:pt idx="123" formatCode="_(* #,##0_);_(* \(#,##0\);_(* &quot;-&quot;_);_(@_)">
                  <c:v>16997</c:v>
                </c:pt>
                <c:pt idx="124" formatCode="_(* #,##0_);_(* \(#,##0\);_(* &quot;-&quot;_);_(@_)">
                  <c:v>17158</c:v>
                </c:pt>
                <c:pt idx="125" formatCode="_(* #,##0_);_(* \(#,##0\);_(* &quot;-&quot;_);_(@_)">
                  <c:v>17242</c:v>
                </c:pt>
                <c:pt idx="126" formatCode="_(* #,##0_);_(* \(#,##0\);_(* &quot;-&quot;_);_(@_)">
                  <c:v>15918</c:v>
                </c:pt>
                <c:pt idx="127">
                  <c:v>16733</c:v>
                </c:pt>
                <c:pt idx="128">
                  <c:v>16596</c:v>
                </c:pt>
                <c:pt idx="129">
                  <c:v>16566</c:v>
                </c:pt>
                <c:pt idx="130">
                  <c:v>16516</c:v>
                </c:pt>
                <c:pt idx="131">
                  <c:v>16509</c:v>
                </c:pt>
                <c:pt idx="132">
                  <c:v>16777</c:v>
                </c:pt>
                <c:pt idx="133">
                  <c:v>16387</c:v>
                </c:pt>
                <c:pt idx="134">
                  <c:v>15104</c:v>
                </c:pt>
                <c:pt idx="135">
                  <c:v>14004</c:v>
                </c:pt>
                <c:pt idx="136">
                  <c:v>13304</c:v>
                </c:pt>
                <c:pt idx="137">
                  <c:v>13060</c:v>
                </c:pt>
                <c:pt idx="138">
                  <c:v>12964</c:v>
                </c:pt>
                <c:pt idx="139">
                  <c:v>13458</c:v>
                </c:pt>
                <c:pt idx="140">
                  <c:v>14500</c:v>
                </c:pt>
                <c:pt idx="141">
                  <c:v>15407</c:v>
                </c:pt>
                <c:pt idx="142">
                  <c:v>15906</c:v>
                </c:pt>
                <c:pt idx="143">
                  <c:v>15889</c:v>
                </c:pt>
                <c:pt idx="144">
                  <c:v>15925</c:v>
                </c:pt>
                <c:pt idx="145">
                  <c:v>16665</c:v>
                </c:pt>
                <c:pt idx="146">
                  <c:v>18104</c:v>
                </c:pt>
                <c:pt idx="147">
                  <c:v>19433</c:v>
                </c:pt>
                <c:pt idx="148">
                  <c:v>20331</c:v>
                </c:pt>
                <c:pt idx="149">
                  <c:v>20722</c:v>
                </c:pt>
                <c:pt idx="150">
                  <c:v>20732</c:v>
                </c:pt>
                <c:pt idx="151">
                  <c:v>20600</c:v>
                </c:pt>
                <c:pt idx="152">
                  <c:v>19820</c:v>
                </c:pt>
                <c:pt idx="153">
                  <c:v>19083</c:v>
                </c:pt>
                <c:pt idx="154">
                  <c:v>18499</c:v>
                </c:pt>
                <c:pt idx="155">
                  <c:v>18342</c:v>
                </c:pt>
                <c:pt idx="156">
                  <c:v>18187</c:v>
                </c:pt>
                <c:pt idx="157">
                  <c:v>17686</c:v>
                </c:pt>
                <c:pt idx="158">
                  <c:v>17340</c:v>
                </c:pt>
                <c:pt idx="159">
                  <c:v>17418</c:v>
                </c:pt>
                <c:pt idx="160">
                  <c:v>16833</c:v>
                </c:pt>
                <c:pt idx="161">
                  <c:v>16640</c:v>
                </c:pt>
                <c:pt idx="162">
                  <c:v>16247</c:v>
                </c:pt>
                <c:pt idx="163">
                  <c:v>15487</c:v>
                </c:pt>
                <c:pt idx="164">
                  <c:v>15121</c:v>
                </c:pt>
                <c:pt idx="165" formatCode="#,##0">
                  <c:v>13913</c:v>
                </c:pt>
                <c:pt idx="166" formatCode="#,##0">
                  <c:v>13913</c:v>
                </c:pt>
                <c:pt idx="167">
                  <c:v>13210</c:v>
                </c:pt>
                <c:pt idx="168">
                  <c:v>12462</c:v>
                </c:pt>
                <c:pt idx="169">
                  <c:v>11836</c:v>
                </c:pt>
                <c:pt idx="170">
                  <c:v>11224</c:v>
                </c:pt>
                <c:pt idx="171">
                  <c:v>10446</c:v>
                </c:pt>
                <c:pt idx="172">
                  <c:v>9769</c:v>
                </c:pt>
                <c:pt idx="173">
                  <c:v>9524</c:v>
                </c:pt>
                <c:pt idx="174">
                  <c:v>9401</c:v>
                </c:pt>
                <c:pt idx="175">
                  <c:v>9164</c:v>
                </c:pt>
                <c:pt idx="176">
                  <c:v>8434</c:v>
                </c:pt>
                <c:pt idx="177">
                  <c:v>8193</c:v>
                </c:pt>
                <c:pt idx="178">
                  <c:v>8062</c:v>
                </c:pt>
                <c:pt idx="179">
                  <c:v>8010</c:v>
                </c:pt>
                <c:pt idx="180">
                  <c:v>7939</c:v>
                </c:pt>
                <c:pt idx="181" formatCode="General">
                  <c:v>7787</c:v>
                </c:pt>
                <c:pt idx="182" formatCode="General">
                  <c:v>7676</c:v>
                </c:pt>
                <c:pt idx="183">
                  <c:v>7710</c:v>
                </c:pt>
                <c:pt idx="184">
                  <c:v>6182</c:v>
                </c:pt>
                <c:pt idx="185">
                  <c:v>6176</c:v>
                </c:pt>
                <c:pt idx="186">
                  <c:v>6052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A5-4066-9C7D-8B98B99D7D26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86"/>
              <c:layout>
                <c:manualLayout>
                  <c:x val="-3.4677077087866562E-2"/>
                  <c:y val="-3.9665564196537648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0-408B-BAC1-B68461B81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Hoja1!$A$16:$A$202</c:f>
              <c:numCache>
                <c:formatCode>mmm\-yy</c:formatCode>
                <c:ptCount val="187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  <c:pt idx="96">
                  <c:v>42767</c:v>
                </c:pt>
                <c:pt idx="97">
                  <c:v>42795</c:v>
                </c:pt>
                <c:pt idx="98">
                  <c:v>42826</c:v>
                </c:pt>
                <c:pt idx="99">
                  <c:v>42856</c:v>
                </c:pt>
                <c:pt idx="100">
                  <c:v>42887</c:v>
                </c:pt>
                <c:pt idx="101">
                  <c:v>42917</c:v>
                </c:pt>
                <c:pt idx="102">
                  <c:v>42948</c:v>
                </c:pt>
                <c:pt idx="103">
                  <c:v>42979</c:v>
                </c:pt>
                <c:pt idx="104">
                  <c:v>43009</c:v>
                </c:pt>
                <c:pt idx="105">
                  <c:v>43040</c:v>
                </c:pt>
                <c:pt idx="106">
                  <c:v>43070</c:v>
                </c:pt>
                <c:pt idx="107">
                  <c:v>43101</c:v>
                </c:pt>
                <c:pt idx="108">
                  <c:v>43132</c:v>
                </c:pt>
                <c:pt idx="109">
                  <c:v>43160</c:v>
                </c:pt>
                <c:pt idx="110">
                  <c:v>43191</c:v>
                </c:pt>
                <c:pt idx="111">
                  <c:v>43221</c:v>
                </c:pt>
                <c:pt idx="112">
                  <c:v>43252</c:v>
                </c:pt>
                <c:pt idx="113">
                  <c:v>43282</c:v>
                </c:pt>
                <c:pt idx="114">
                  <c:v>43313</c:v>
                </c:pt>
                <c:pt idx="115">
                  <c:v>43344</c:v>
                </c:pt>
                <c:pt idx="116">
                  <c:v>43374</c:v>
                </c:pt>
                <c:pt idx="117">
                  <c:v>43405</c:v>
                </c:pt>
                <c:pt idx="118">
                  <c:v>43435</c:v>
                </c:pt>
                <c:pt idx="119">
                  <c:v>43466</c:v>
                </c:pt>
                <c:pt idx="120">
                  <c:v>43497</c:v>
                </c:pt>
                <c:pt idx="121">
                  <c:v>43525</c:v>
                </c:pt>
                <c:pt idx="122">
                  <c:v>43556</c:v>
                </c:pt>
                <c:pt idx="123">
                  <c:v>43586</c:v>
                </c:pt>
                <c:pt idx="124">
                  <c:v>43617</c:v>
                </c:pt>
                <c:pt idx="125">
                  <c:v>43647</c:v>
                </c:pt>
                <c:pt idx="126">
                  <c:v>43678</c:v>
                </c:pt>
                <c:pt idx="127">
                  <c:v>43709</c:v>
                </c:pt>
                <c:pt idx="128">
                  <c:v>43739</c:v>
                </c:pt>
                <c:pt idx="129">
                  <c:v>43770</c:v>
                </c:pt>
                <c:pt idx="130">
                  <c:v>43800</c:v>
                </c:pt>
                <c:pt idx="131">
                  <c:v>43831</c:v>
                </c:pt>
                <c:pt idx="132">
                  <c:v>43862</c:v>
                </c:pt>
                <c:pt idx="133">
                  <c:v>43891</c:v>
                </c:pt>
                <c:pt idx="134">
                  <c:v>43922</c:v>
                </c:pt>
                <c:pt idx="135">
                  <c:v>43952</c:v>
                </c:pt>
                <c:pt idx="136">
                  <c:v>43983</c:v>
                </c:pt>
                <c:pt idx="137">
                  <c:v>44013</c:v>
                </c:pt>
                <c:pt idx="138">
                  <c:v>44044</c:v>
                </c:pt>
                <c:pt idx="139">
                  <c:v>44075</c:v>
                </c:pt>
                <c:pt idx="140">
                  <c:v>44105</c:v>
                </c:pt>
                <c:pt idx="141">
                  <c:v>44136</c:v>
                </c:pt>
                <c:pt idx="142">
                  <c:v>44166</c:v>
                </c:pt>
                <c:pt idx="143">
                  <c:v>44197</c:v>
                </c:pt>
                <c:pt idx="144">
                  <c:v>44228</c:v>
                </c:pt>
                <c:pt idx="145">
                  <c:v>44256</c:v>
                </c:pt>
                <c:pt idx="146">
                  <c:v>44287</c:v>
                </c:pt>
                <c:pt idx="147">
                  <c:v>44317</c:v>
                </c:pt>
                <c:pt idx="148">
                  <c:v>44348</c:v>
                </c:pt>
                <c:pt idx="149">
                  <c:v>44378</c:v>
                </c:pt>
                <c:pt idx="150">
                  <c:v>44409</c:v>
                </c:pt>
                <c:pt idx="151">
                  <c:v>44440</c:v>
                </c:pt>
                <c:pt idx="152">
                  <c:v>44470</c:v>
                </c:pt>
                <c:pt idx="153">
                  <c:v>44501</c:v>
                </c:pt>
                <c:pt idx="154">
                  <c:v>44531</c:v>
                </c:pt>
                <c:pt idx="155">
                  <c:v>44562</c:v>
                </c:pt>
                <c:pt idx="156">
                  <c:v>44593</c:v>
                </c:pt>
                <c:pt idx="157">
                  <c:v>44621</c:v>
                </c:pt>
                <c:pt idx="158">
                  <c:v>44652</c:v>
                </c:pt>
                <c:pt idx="159">
                  <c:v>44682</c:v>
                </c:pt>
                <c:pt idx="160">
                  <c:v>44713</c:v>
                </c:pt>
                <c:pt idx="161">
                  <c:v>44743</c:v>
                </c:pt>
                <c:pt idx="162">
                  <c:v>44774</c:v>
                </c:pt>
                <c:pt idx="163">
                  <c:v>44805</c:v>
                </c:pt>
                <c:pt idx="164">
                  <c:v>44835</c:v>
                </c:pt>
                <c:pt idx="165">
                  <c:v>44866</c:v>
                </c:pt>
                <c:pt idx="166">
                  <c:v>44896</c:v>
                </c:pt>
                <c:pt idx="167">
                  <c:v>44927</c:v>
                </c:pt>
                <c:pt idx="168">
                  <c:v>44958</c:v>
                </c:pt>
                <c:pt idx="169">
                  <c:v>44986</c:v>
                </c:pt>
                <c:pt idx="170">
                  <c:v>45017</c:v>
                </c:pt>
                <c:pt idx="171">
                  <c:v>45047</c:v>
                </c:pt>
                <c:pt idx="172">
                  <c:v>45078</c:v>
                </c:pt>
                <c:pt idx="173">
                  <c:v>45108</c:v>
                </c:pt>
                <c:pt idx="174">
                  <c:v>45139</c:v>
                </c:pt>
                <c:pt idx="175">
                  <c:v>45170</c:v>
                </c:pt>
                <c:pt idx="176">
                  <c:v>45200</c:v>
                </c:pt>
                <c:pt idx="177">
                  <c:v>45231</c:v>
                </c:pt>
                <c:pt idx="178">
                  <c:v>45261</c:v>
                </c:pt>
                <c:pt idx="179">
                  <c:v>45292</c:v>
                </c:pt>
                <c:pt idx="180">
                  <c:v>45323</c:v>
                </c:pt>
                <c:pt idx="181">
                  <c:v>45352</c:v>
                </c:pt>
                <c:pt idx="182">
                  <c:v>45383</c:v>
                </c:pt>
                <c:pt idx="183">
                  <c:v>45413</c:v>
                </c:pt>
                <c:pt idx="184">
                  <c:v>45444</c:v>
                </c:pt>
                <c:pt idx="185">
                  <c:v>45474</c:v>
                </c:pt>
                <c:pt idx="186">
                  <c:v>45505</c:v>
                </c:pt>
              </c:numCache>
            </c:numRef>
          </c:cat>
          <c:val>
            <c:numRef>
              <c:f>Hoja1!$D$16:$D$202</c:f>
              <c:numCache>
                <c:formatCode>_(* #,##0_);_(* \(#,##0\);_(* "-"??_);_(@_)</c:formatCode>
                <c:ptCount val="187"/>
                <c:pt idx="0">
                  <c:v>34300</c:v>
                </c:pt>
                <c:pt idx="1">
                  <c:v>33011</c:v>
                </c:pt>
                <c:pt idx="2">
                  <c:v>31987</c:v>
                </c:pt>
                <c:pt idx="3">
                  <c:v>31328</c:v>
                </c:pt>
                <c:pt idx="4">
                  <c:v>32691</c:v>
                </c:pt>
                <c:pt idx="5">
                  <c:v>33925</c:v>
                </c:pt>
                <c:pt idx="6">
                  <c:v>35080</c:v>
                </c:pt>
                <c:pt idx="7">
                  <c:v>38526</c:v>
                </c:pt>
                <c:pt idx="8">
                  <c:v>40579</c:v>
                </c:pt>
                <c:pt idx="9">
                  <c:v>42526</c:v>
                </c:pt>
                <c:pt idx="10">
                  <c:v>43831</c:v>
                </c:pt>
                <c:pt idx="11">
                  <c:v>45576</c:v>
                </c:pt>
                <c:pt idx="12">
                  <c:v>47021</c:v>
                </c:pt>
                <c:pt idx="13">
                  <c:v>49143</c:v>
                </c:pt>
                <c:pt idx="14">
                  <c:v>51207</c:v>
                </c:pt>
                <c:pt idx="15">
                  <c:v>51981</c:v>
                </c:pt>
                <c:pt idx="16">
                  <c:v>52390</c:v>
                </c:pt>
                <c:pt idx="17">
                  <c:v>52478</c:v>
                </c:pt>
                <c:pt idx="18">
                  <c:v>52928</c:v>
                </c:pt>
                <c:pt idx="19">
                  <c:v>51354</c:v>
                </c:pt>
                <c:pt idx="20">
                  <c:v>51028</c:v>
                </c:pt>
                <c:pt idx="21">
                  <c:v>51902</c:v>
                </c:pt>
                <c:pt idx="22">
                  <c:v>53247</c:v>
                </c:pt>
                <c:pt idx="23">
                  <c:v>53432</c:v>
                </c:pt>
                <c:pt idx="24">
                  <c:v>54250</c:v>
                </c:pt>
                <c:pt idx="25">
                  <c:v>55161</c:v>
                </c:pt>
                <c:pt idx="26">
                  <c:v>55920</c:v>
                </c:pt>
                <c:pt idx="27">
                  <c:v>56555</c:v>
                </c:pt>
                <c:pt idx="28">
                  <c:v>57167</c:v>
                </c:pt>
                <c:pt idx="29">
                  <c:v>58495</c:v>
                </c:pt>
                <c:pt idx="30">
                  <c:v>59536</c:v>
                </c:pt>
                <c:pt idx="31">
                  <c:v>60155</c:v>
                </c:pt>
                <c:pt idx="32">
                  <c:v>60930</c:v>
                </c:pt>
                <c:pt idx="33">
                  <c:v>60501</c:v>
                </c:pt>
                <c:pt idx="34">
                  <c:v>59686</c:v>
                </c:pt>
                <c:pt idx="35">
                  <c:v>59299</c:v>
                </c:pt>
                <c:pt idx="36">
                  <c:v>59165</c:v>
                </c:pt>
                <c:pt idx="37">
                  <c:v>58526</c:v>
                </c:pt>
                <c:pt idx="38">
                  <c:v>57698</c:v>
                </c:pt>
                <c:pt idx="39">
                  <c:v>57134</c:v>
                </c:pt>
                <c:pt idx="40">
                  <c:v>56696</c:v>
                </c:pt>
                <c:pt idx="41">
                  <c:v>56033</c:v>
                </c:pt>
                <c:pt idx="42">
                  <c:v>55552</c:v>
                </c:pt>
                <c:pt idx="43">
                  <c:v>55375</c:v>
                </c:pt>
                <c:pt idx="44">
                  <c:v>55075</c:v>
                </c:pt>
                <c:pt idx="45">
                  <c:v>54853</c:v>
                </c:pt>
                <c:pt idx="46">
                  <c:v>55080</c:v>
                </c:pt>
                <c:pt idx="47">
                  <c:v>55244</c:v>
                </c:pt>
                <c:pt idx="48">
                  <c:v>55166</c:v>
                </c:pt>
                <c:pt idx="49">
                  <c:v>55084</c:v>
                </c:pt>
                <c:pt idx="50">
                  <c:v>54378</c:v>
                </c:pt>
                <c:pt idx="51">
                  <c:v>55443</c:v>
                </c:pt>
                <c:pt idx="52">
                  <c:v>56336</c:v>
                </c:pt>
                <c:pt idx="53">
                  <c:v>56675</c:v>
                </c:pt>
                <c:pt idx="54">
                  <c:v>57531</c:v>
                </c:pt>
                <c:pt idx="55">
                  <c:v>57865</c:v>
                </c:pt>
                <c:pt idx="56">
                  <c:v>58563</c:v>
                </c:pt>
                <c:pt idx="57">
                  <c:v>58487</c:v>
                </c:pt>
                <c:pt idx="58">
                  <c:v>58567</c:v>
                </c:pt>
                <c:pt idx="59" formatCode="_(* #,##0_);_(* \(#,##0\);_(* &quot;-&quot;_);_(@_)">
                  <c:v>59392</c:v>
                </c:pt>
                <c:pt idx="60" formatCode="_(* #,##0_);_(* \(#,##0\);_(* &quot;-&quot;_);_(@_)">
                  <c:v>59337</c:v>
                </c:pt>
                <c:pt idx="61" formatCode="_(* #,##0_);_(* \(#,##0\);_(* &quot;-&quot;_);_(@_)">
                  <c:v>59827</c:v>
                </c:pt>
                <c:pt idx="62" formatCode="_(* #,##0_);_(* \(#,##0\);_(* &quot;-&quot;_);_(@_)">
                  <c:v>60197</c:v>
                </c:pt>
                <c:pt idx="63" formatCode="_(* #,##0_);_(* \(#,##0\);_(* &quot;-&quot;_);_(@_)">
                  <c:v>59749</c:v>
                </c:pt>
                <c:pt idx="64" formatCode="_(* #,##0_);_(* \(#,##0\);_(* &quot;-&quot;_);_(@_)">
                  <c:v>60074</c:v>
                </c:pt>
                <c:pt idx="65" formatCode="_(* #,##0_);_(* \(#,##0\);_(* &quot;-&quot;_);_(@_)">
                  <c:v>59222</c:v>
                </c:pt>
                <c:pt idx="66" formatCode="_(* #,##0_);_(* \(#,##0\);_(* &quot;-&quot;_);_(@_)">
                  <c:v>57725</c:v>
                </c:pt>
                <c:pt idx="67" formatCode="_(* #,##0_);_(* \(#,##0\);_(* &quot;-&quot;_);_(@_)">
                  <c:v>56577</c:v>
                </c:pt>
                <c:pt idx="68" formatCode="_(* #,##0_);_(* \(#,##0\);_(* &quot;-&quot;_);_(@_)">
                  <c:v>54876</c:v>
                </c:pt>
                <c:pt idx="69" formatCode="_(* #,##0_);_(* \(#,##0\);_(* &quot;-&quot;_);_(@_)">
                  <c:v>54850</c:v>
                </c:pt>
                <c:pt idx="70" formatCode="_(* #,##0_);_(* \(#,##0\);_(* &quot;-&quot;_);_(@_)">
                  <c:v>54367</c:v>
                </c:pt>
                <c:pt idx="71" formatCode="_(* #,##0_);_(* \(#,##0\);_(* &quot;-&quot;_);_(@_)">
                  <c:v>54282</c:v>
                </c:pt>
                <c:pt idx="72" formatCode="_(* #,##0_);_(* \(#,##0\);_(* &quot;-&quot;_);_(@_)">
                  <c:v>53651</c:v>
                </c:pt>
                <c:pt idx="73" formatCode="_(* #,##0_);_(* \(#,##0\);_(* &quot;-&quot;_);_(@_)">
                  <c:v>52448</c:v>
                </c:pt>
                <c:pt idx="74" formatCode="_(* #,##0_);_(* \(#,##0\);_(* &quot;-&quot;_);_(@_)">
                  <c:v>52246</c:v>
                </c:pt>
                <c:pt idx="75" formatCode="_(* #,##0_);_(* \(#,##0\);_(* &quot;-&quot;_);_(@_)">
                  <c:v>51343</c:v>
                </c:pt>
                <c:pt idx="76" formatCode="_(* #,##0_);_(* \(#,##0\);_(* &quot;-&quot;_);_(@_)">
                  <c:v>49865</c:v>
                </c:pt>
                <c:pt idx="77" formatCode="_(* #,##0_);_(* \(#,##0\);_(* &quot;-&quot;_);_(@_)">
                  <c:v>49257</c:v>
                </c:pt>
                <c:pt idx="78" formatCode="_(* #,##0_);_(* \(#,##0\);_(* &quot;-&quot;_);_(@_)">
                  <c:v>48971</c:v>
                </c:pt>
                <c:pt idx="79" formatCode="_(* #,##0_);_(* \(#,##0\);_(* &quot;-&quot;_);_(@_)">
                  <c:v>49876</c:v>
                </c:pt>
                <c:pt idx="80" formatCode="_(* #,##0_);_(* \(#,##0\);_(* &quot;-&quot;_);_(@_)">
                  <c:v>50770</c:v>
                </c:pt>
                <c:pt idx="81" formatCode="_(* #,##0_);_(* \(#,##0\);_(* &quot;-&quot;_);_(@_)">
                  <c:v>49990</c:v>
                </c:pt>
                <c:pt idx="82" formatCode="_(* #,##0_);_(* \(#,##0\);_(* &quot;-&quot;_);_(@_)">
                  <c:v>50342</c:v>
                </c:pt>
                <c:pt idx="83" formatCode="_(* #,##0_);_(* \(#,##0\);_(* &quot;-&quot;_);_(@_)">
                  <c:v>49592</c:v>
                </c:pt>
                <c:pt idx="84" formatCode="_(* #,##0_);_(* \(#,##0\);_(* &quot;-&quot;_);_(@_)">
                  <c:v>49685</c:v>
                </c:pt>
                <c:pt idx="85" formatCode="_(* #,##0_);_(* \(#,##0\);_(* &quot;-&quot;_);_(@_)">
                  <c:v>49780</c:v>
                </c:pt>
                <c:pt idx="86" formatCode="_(* #,##0_);_(* \(#,##0\);_(* &quot;-&quot;_);_(@_)">
                  <c:v>49981</c:v>
                </c:pt>
                <c:pt idx="87" formatCode="_(* #,##0_);_(* \(#,##0\);_(* &quot;-&quot;_);_(@_)">
                  <c:v>51471</c:v>
                </c:pt>
                <c:pt idx="88" formatCode="_(* #,##0_);_(* \(#,##0\);_(* &quot;-&quot;_);_(@_)">
                  <c:v>52065</c:v>
                </c:pt>
                <c:pt idx="89" formatCode="_(* #,##0_);_(* \(#,##0\);_(* &quot;-&quot;_);_(@_)">
                  <c:v>54846</c:v>
                </c:pt>
                <c:pt idx="90" formatCode="_(* #,##0_);_(* \(#,##0\);_(* &quot;-&quot;_);_(@_)">
                  <c:v>57616</c:v>
                </c:pt>
                <c:pt idx="91" formatCode="_(* #,##0_);_(* \(#,##0\);_(* &quot;-&quot;_);_(@_)">
                  <c:v>57116</c:v>
                </c:pt>
                <c:pt idx="92" formatCode="_(* #,##0_);_(* \(#,##0\);_(* &quot;-&quot;_);_(@_)">
                  <c:v>56843</c:v>
                </c:pt>
                <c:pt idx="93" formatCode="_(* #,##0_);_(* \(#,##0\);_(* &quot;-&quot;_);_(@_)">
                  <c:v>57782</c:v>
                </c:pt>
                <c:pt idx="94" formatCode="_(* #,##0_);_(* \(#,##0\);_(* &quot;-&quot;_);_(@_)">
                  <c:v>57487</c:v>
                </c:pt>
                <c:pt idx="95" formatCode="_(* #,##0_);_(* \(#,##0\);_(* &quot;-&quot;_);_(@_)">
                  <c:v>57398</c:v>
                </c:pt>
                <c:pt idx="96" formatCode="_(* #,##0_);_(* \(#,##0\);_(* &quot;-&quot;_);_(@_)">
                  <c:v>57924</c:v>
                </c:pt>
                <c:pt idx="97" formatCode="_(* #,##0_);_(* \(#,##0\);_(* &quot;-&quot;_);_(@_)">
                  <c:v>58279</c:v>
                </c:pt>
                <c:pt idx="98" formatCode="_(* #,##0_);_(* \(#,##0\);_(* &quot;-&quot;_);_(@_)">
                  <c:v>57371</c:v>
                </c:pt>
                <c:pt idx="99" formatCode="_(* #,##0_);_(* \(#,##0\);_(* &quot;-&quot;_);_(@_)">
                  <c:v>55448</c:v>
                </c:pt>
                <c:pt idx="100" formatCode="_(* #,##0_);_(* \(#,##0\);_(* &quot;-&quot;_);_(@_)">
                  <c:v>54331</c:v>
                </c:pt>
                <c:pt idx="101" formatCode="_(* #,##0_);_(* \(#,##0\);_(* &quot;-&quot;_);_(@_)">
                  <c:v>51902</c:v>
                </c:pt>
                <c:pt idx="102" formatCode="_(* #,##0_);_(* \(#,##0\);_(* &quot;-&quot;_);_(@_)">
                  <c:v>48530</c:v>
                </c:pt>
                <c:pt idx="103" formatCode="_(* #,##0_);_(* \(#,##0\);_(* &quot;-&quot;_);_(@_)">
                  <c:v>48026</c:v>
                </c:pt>
                <c:pt idx="104" formatCode="_(* #,##0_);_(* \(#,##0\);_(* &quot;-&quot;_);_(@_)">
                  <c:v>46938</c:v>
                </c:pt>
                <c:pt idx="105" formatCode="_(* #,##0_);_(* \(#,##0\);_(* &quot;-&quot;_);_(@_)">
                  <c:v>45762</c:v>
                </c:pt>
                <c:pt idx="106" formatCode="_(* #,##0_);_(* \(#,##0\);_(* &quot;-&quot;_);_(@_)">
                  <c:v>46024</c:v>
                </c:pt>
                <c:pt idx="107" formatCode="_(* #,##0_);_(* \(#,##0\);_(* &quot;-&quot;_);_(@_)">
                  <c:v>47513</c:v>
                </c:pt>
                <c:pt idx="108" formatCode="_(* #,##0_);_(* \(#,##0\);_(* &quot;-&quot;_);_(@_)">
                  <c:v>47739</c:v>
                </c:pt>
                <c:pt idx="109" formatCode="_(* #,##0_);_(* \(#,##0\);_(* &quot;-&quot;_);_(@_)">
                  <c:v>47724</c:v>
                </c:pt>
                <c:pt idx="110" formatCode="_(* #,##0_);_(* \(#,##0\);_(* &quot;-&quot;_);_(@_)">
                  <c:v>47960</c:v>
                </c:pt>
                <c:pt idx="111" formatCode="_(* #,##0_);_(* \(#,##0\);_(* &quot;-&quot;_);_(@_)">
                  <c:v>48962</c:v>
                </c:pt>
                <c:pt idx="112" formatCode="_(* #,##0_);_(* \(#,##0\);_(* &quot;-&quot;_);_(@_)">
                  <c:v>49103</c:v>
                </c:pt>
                <c:pt idx="113" formatCode="_(* #,##0_);_(* \(#,##0\);_(* &quot;-&quot;_);_(@_)">
                  <c:v>48760</c:v>
                </c:pt>
                <c:pt idx="114" formatCode="_(* #,##0_);_(* \(#,##0\);_(* &quot;-&quot;_);_(@_)">
                  <c:v>50921</c:v>
                </c:pt>
                <c:pt idx="115" formatCode="_(* #,##0_);_(* \(#,##0\);_(* &quot;-&quot;_);_(@_)">
                  <c:v>52805</c:v>
                </c:pt>
                <c:pt idx="116" formatCode="_(* #,##0_);_(* \(#,##0\);_(* &quot;-&quot;_);_(@_)">
                  <c:v>54273</c:v>
                </c:pt>
                <c:pt idx="117" formatCode="_(* #,##0_);_(* \(#,##0\);_(* &quot;-&quot;_);_(@_)">
                  <c:v>55947</c:v>
                </c:pt>
                <c:pt idx="118" formatCode="_(* #,##0_);_(* \(#,##0\);_(* &quot;-&quot;_);_(@_)">
                  <c:v>56180</c:v>
                </c:pt>
                <c:pt idx="119" formatCode="_(* #,##0_);_(* \(#,##0\);_(* &quot;-&quot;_);_(@_)">
                  <c:v>54953</c:v>
                </c:pt>
                <c:pt idx="120" formatCode="_(* #,##0_);_(* \(#,##0\);_(* &quot;-&quot;_);_(@_)">
                  <c:v>54613</c:v>
                </c:pt>
                <c:pt idx="121" formatCode="_(* #,##0_);_(* \(#,##0\);_(* &quot;-&quot;_);_(@_)">
                  <c:v>54256</c:v>
                </c:pt>
                <c:pt idx="122" formatCode="_(* #,##0_);_(* \(#,##0\);_(* &quot;-&quot;_);_(@_)">
                  <c:v>54981</c:v>
                </c:pt>
                <c:pt idx="123" formatCode="_(* #,##0_);_(* \(#,##0\);_(* &quot;-&quot;_);_(@_)">
                  <c:v>55880</c:v>
                </c:pt>
                <c:pt idx="124" formatCode="_(* #,##0_);_(* \(#,##0\);_(* &quot;-&quot;_);_(@_)">
                  <c:v>56326</c:v>
                </c:pt>
                <c:pt idx="125" formatCode="_(* #,##0_);_(* \(#,##0\);_(* &quot;-&quot;_);_(@_)">
                  <c:v>58132</c:v>
                </c:pt>
                <c:pt idx="126" formatCode="_(* #,##0_);_(* \(#,##0\);_(* &quot;-&quot;_);_(@_)">
                  <c:v>57289</c:v>
                </c:pt>
                <c:pt idx="127">
                  <c:v>55935</c:v>
                </c:pt>
                <c:pt idx="128">
                  <c:v>55459</c:v>
                </c:pt>
                <c:pt idx="129">
                  <c:v>56623</c:v>
                </c:pt>
                <c:pt idx="130">
                  <c:v>59705</c:v>
                </c:pt>
                <c:pt idx="131">
                  <c:v>61576</c:v>
                </c:pt>
                <c:pt idx="132">
                  <c:v>63037</c:v>
                </c:pt>
                <c:pt idx="133">
                  <c:v>62758</c:v>
                </c:pt>
                <c:pt idx="134">
                  <c:v>59561</c:v>
                </c:pt>
                <c:pt idx="135">
                  <c:v>55936</c:v>
                </c:pt>
                <c:pt idx="136">
                  <c:v>54980</c:v>
                </c:pt>
                <c:pt idx="137">
                  <c:v>54388</c:v>
                </c:pt>
                <c:pt idx="138">
                  <c:v>54871</c:v>
                </c:pt>
                <c:pt idx="139">
                  <c:v>57746</c:v>
                </c:pt>
                <c:pt idx="140">
                  <c:v>61155</c:v>
                </c:pt>
                <c:pt idx="141">
                  <c:v>63267</c:v>
                </c:pt>
                <c:pt idx="142">
                  <c:v>64161</c:v>
                </c:pt>
                <c:pt idx="143">
                  <c:v>63601</c:v>
                </c:pt>
                <c:pt idx="144">
                  <c:v>64372</c:v>
                </c:pt>
                <c:pt idx="145">
                  <c:v>68590</c:v>
                </c:pt>
                <c:pt idx="146">
                  <c:v>73296</c:v>
                </c:pt>
                <c:pt idx="147">
                  <c:v>77190</c:v>
                </c:pt>
                <c:pt idx="148">
                  <c:v>79815</c:v>
                </c:pt>
                <c:pt idx="149">
                  <c:v>81065</c:v>
                </c:pt>
                <c:pt idx="150">
                  <c:v>81822</c:v>
                </c:pt>
                <c:pt idx="151">
                  <c:v>81428</c:v>
                </c:pt>
                <c:pt idx="152">
                  <c:v>79898</c:v>
                </c:pt>
                <c:pt idx="153">
                  <c:v>78472</c:v>
                </c:pt>
                <c:pt idx="154">
                  <c:v>76559</c:v>
                </c:pt>
                <c:pt idx="155">
                  <c:v>76335</c:v>
                </c:pt>
                <c:pt idx="156">
                  <c:v>76165</c:v>
                </c:pt>
                <c:pt idx="157">
                  <c:v>74321</c:v>
                </c:pt>
                <c:pt idx="158">
                  <c:v>75382</c:v>
                </c:pt>
                <c:pt idx="159">
                  <c:v>76362</c:v>
                </c:pt>
                <c:pt idx="160">
                  <c:v>76148</c:v>
                </c:pt>
                <c:pt idx="161">
                  <c:v>75081</c:v>
                </c:pt>
                <c:pt idx="162">
                  <c:v>73929</c:v>
                </c:pt>
                <c:pt idx="163">
                  <c:v>72146</c:v>
                </c:pt>
                <c:pt idx="164">
                  <c:v>71261</c:v>
                </c:pt>
                <c:pt idx="165">
                  <c:v>70692</c:v>
                </c:pt>
                <c:pt idx="166">
                  <c:v>70693</c:v>
                </c:pt>
                <c:pt idx="167">
                  <c:v>68738</c:v>
                </c:pt>
                <c:pt idx="168">
                  <c:v>60100</c:v>
                </c:pt>
                <c:pt idx="169">
                  <c:v>56876</c:v>
                </c:pt>
                <c:pt idx="170">
                  <c:v>52324</c:v>
                </c:pt>
                <c:pt idx="171">
                  <c:v>52767</c:v>
                </c:pt>
                <c:pt idx="172">
                  <c:v>42214</c:v>
                </c:pt>
                <c:pt idx="173">
                  <c:v>42094</c:v>
                </c:pt>
                <c:pt idx="174">
                  <c:v>40179</c:v>
                </c:pt>
                <c:pt idx="175">
                  <c:v>37441</c:v>
                </c:pt>
                <c:pt idx="176">
                  <c:v>34509</c:v>
                </c:pt>
                <c:pt idx="177">
                  <c:v>32786</c:v>
                </c:pt>
                <c:pt idx="178">
                  <c:v>30993</c:v>
                </c:pt>
                <c:pt idx="179">
                  <c:v>31055</c:v>
                </c:pt>
                <c:pt idx="180">
                  <c:v>29871</c:v>
                </c:pt>
                <c:pt idx="181" formatCode="General">
                  <c:v>29534</c:v>
                </c:pt>
                <c:pt idx="182" formatCode="General">
                  <c:v>29713</c:v>
                </c:pt>
                <c:pt idx="183">
                  <c:v>29896</c:v>
                </c:pt>
                <c:pt idx="184">
                  <c:v>22637</c:v>
                </c:pt>
                <c:pt idx="185">
                  <c:v>23132</c:v>
                </c:pt>
                <c:pt idx="186">
                  <c:v>23279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2A5-4066-9C7D-8B98B99D7D26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5875" cap="rnd">
              <a:solidFill>
                <a:srgbClr val="5F5F5F">
                  <a:alpha val="99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Hoja1!$A$16:$A$202</c:f>
              <c:numCache>
                <c:formatCode>mmm\-yy</c:formatCode>
                <c:ptCount val="187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  <c:pt idx="96">
                  <c:v>42767</c:v>
                </c:pt>
                <c:pt idx="97">
                  <c:v>42795</c:v>
                </c:pt>
                <c:pt idx="98">
                  <c:v>42826</c:v>
                </c:pt>
                <c:pt idx="99">
                  <c:v>42856</c:v>
                </c:pt>
                <c:pt idx="100">
                  <c:v>42887</c:v>
                </c:pt>
                <c:pt idx="101">
                  <c:v>42917</c:v>
                </c:pt>
                <c:pt idx="102">
                  <c:v>42948</c:v>
                </c:pt>
                <c:pt idx="103">
                  <c:v>42979</c:v>
                </c:pt>
                <c:pt idx="104">
                  <c:v>43009</c:v>
                </c:pt>
                <c:pt idx="105">
                  <c:v>43040</c:v>
                </c:pt>
                <c:pt idx="106">
                  <c:v>43070</c:v>
                </c:pt>
                <c:pt idx="107">
                  <c:v>43101</c:v>
                </c:pt>
                <c:pt idx="108">
                  <c:v>43132</c:v>
                </c:pt>
                <c:pt idx="109">
                  <c:v>43160</c:v>
                </c:pt>
                <c:pt idx="110">
                  <c:v>43191</c:v>
                </c:pt>
                <c:pt idx="111">
                  <c:v>43221</c:v>
                </c:pt>
                <c:pt idx="112">
                  <c:v>43252</c:v>
                </c:pt>
                <c:pt idx="113">
                  <c:v>43282</c:v>
                </c:pt>
                <c:pt idx="114">
                  <c:v>43313</c:v>
                </c:pt>
                <c:pt idx="115">
                  <c:v>43344</c:v>
                </c:pt>
                <c:pt idx="116">
                  <c:v>43374</c:v>
                </c:pt>
                <c:pt idx="117">
                  <c:v>43405</c:v>
                </c:pt>
                <c:pt idx="118">
                  <c:v>43435</c:v>
                </c:pt>
                <c:pt idx="119">
                  <c:v>43466</c:v>
                </c:pt>
                <c:pt idx="120">
                  <c:v>43497</c:v>
                </c:pt>
                <c:pt idx="121">
                  <c:v>43525</c:v>
                </c:pt>
                <c:pt idx="122">
                  <c:v>43556</c:v>
                </c:pt>
                <c:pt idx="123">
                  <c:v>43586</c:v>
                </c:pt>
                <c:pt idx="124">
                  <c:v>43617</c:v>
                </c:pt>
                <c:pt idx="125">
                  <c:v>43647</c:v>
                </c:pt>
                <c:pt idx="126">
                  <c:v>43678</c:v>
                </c:pt>
                <c:pt idx="127">
                  <c:v>43709</c:v>
                </c:pt>
                <c:pt idx="128">
                  <c:v>43739</c:v>
                </c:pt>
                <c:pt idx="129">
                  <c:v>43770</c:v>
                </c:pt>
                <c:pt idx="130">
                  <c:v>43800</c:v>
                </c:pt>
                <c:pt idx="131">
                  <c:v>43831</c:v>
                </c:pt>
                <c:pt idx="132">
                  <c:v>43862</c:v>
                </c:pt>
                <c:pt idx="133">
                  <c:v>43891</c:v>
                </c:pt>
                <c:pt idx="134">
                  <c:v>43922</c:v>
                </c:pt>
                <c:pt idx="135">
                  <c:v>43952</c:v>
                </c:pt>
                <c:pt idx="136">
                  <c:v>43983</c:v>
                </c:pt>
                <c:pt idx="137">
                  <c:v>44013</c:v>
                </c:pt>
                <c:pt idx="138">
                  <c:v>44044</c:v>
                </c:pt>
                <c:pt idx="139">
                  <c:v>44075</c:v>
                </c:pt>
                <c:pt idx="140">
                  <c:v>44105</c:v>
                </c:pt>
                <c:pt idx="141">
                  <c:v>44136</c:v>
                </c:pt>
                <c:pt idx="142">
                  <c:v>44166</c:v>
                </c:pt>
                <c:pt idx="143">
                  <c:v>44197</c:v>
                </c:pt>
                <c:pt idx="144">
                  <c:v>44228</c:v>
                </c:pt>
                <c:pt idx="145">
                  <c:v>44256</c:v>
                </c:pt>
                <c:pt idx="146">
                  <c:v>44287</c:v>
                </c:pt>
                <c:pt idx="147">
                  <c:v>44317</c:v>
                </c:pt>
                <c:pt idx="148">
                  <c:v>44348</c:v>
                </c:pt>
                <c:pt idx="149">
                  <c:v>44378</c:v>
                </c:pt>
                <c:pt idx="150">
                  <c:v>44409</c:v>
                </c:pt>
                <c:pt idx="151">
                  <c:v>44440</c:v>
                </c:pt>
                <c:pt idx="152">
                  <c:v>44470</c:v>
                </c:pt>
                <c:pt idx="153">
                  <c:v>44501</c:v>
                </c:pt>
                <c:pt idx="154">
                  <c:v>44531</c:v>
                </c:pt>
                <c:pt idx="155">
                  <c:v>44562</c:v>
                </c:pt>
                <c:pt idx="156">
                  <c:v>44593</c:v>
                </c:pt>
                <c:pt idx="157">
                  <c:v>44621</c:v>
                </c:pt>
                <c:pt idx="158">
                  <c:v>44652</c:v>
                </c:pt>
                <c:pt idx="159">
                  <c:v>44682</c:v>
                </c:pt>
                <c:pt idx="160">
                  <c:v>44713</c:v>
                </c:pt>
                <c:pt idx="161">
                  <c:v>44743</c:v>
                </c:pt>
                <c:pt idx="162">
                  <c:v>44774</c:v>
                </c:pt>
                <c:pt idx="163">
                  <c:v>44805</c:v>
                </c:pt>
                <c:pt idx="164">
                  <c:v>44835</c:v>
                </c:pt>
                <c:pt idx="165">
                  <c:v>44866</c:v>
                </c:pt>
                <c:pt idx="166">
                  <c:v>44896</c:v>
                </c:pt>
                <c:pt idx="167">
                  <c:v>44927</c:v>
                </c:pt>
                <c:pt idx="168">
                  <c:v>44958</c:v>
                </c:pt>
                <c:pt idx="169">
                  <c:v>44986</c:v>
                </c:pt>
                <c:pt idx="170">
                  <c:v>45017</c:v>
                </c:pt>
                <c:pt idx="171">
                  <c:v>45047</c:v>
                </c:pt>
                <c:pt idx="172">
                  <c:v>45078</c:v>
                </c:pt>
                <c:pt idx="173">
                  <c:v>45108</c:v>
                </c:pt>
                <c:pt idx="174">
                  <c:v>45139</c:v>
                </c:pt>
                <c:pt idx="175">
                  <c:v>45170</c:v>
                </c:pt>
                <c:pt idx="176">
                  <c:v>45200</c:v>
                </c:pt>
                <c:pt idx="177">
                  <c:v>45231</c:v>
                </c:pt>
                <c:pt idx="178">
                  <c:v>45261</c:v>
                </c:pt>
                <c:pt idx="179">
                  <c:v>45292</c:v>
                </c:pt>
                <c:pt idx="180">
                  <c:v>45323</c:v>
                </c:pt>
                <c:pt idx="181">
                  <c:v>45352</c:v>
                </c:pt>
                <c:pt idx="182">
                  <c:v>45383</c:v>
                </c:pt>
                <c:pt idx="183">
                  <c:v>45413</c:v>
                </c:pt>
                <c:pt idx="184">
                  <c:v>45444</c:v>
                </c:pt>
                <c:pt idx="185">
                  <c:v>45474</c:v>
                </c:pt>
                <c:pt idx="186">
                  <c:v>45505</c:v>
                </c:pt>
              </c:numCache>
            </c:numRef>
          </c:cat>
          <c:val>
            <c:numRef>
              <c:f>Hoja1!$E$16:$E$202</c:f>
              <c:numCache>
                <c:formatCode>_(* #,##0_);_(* \(#,##0\);_(* "-"??_);_(@_)</c:formatCode>
                <c:ptCount val="187"/>
                <c:pt idx="0">
                  <c:v>54454.829787234041</c:v>
                </c:pt>
                <c:pt idx="1">
                  <c:v>54454.829787234041</c:v>
                </c:pt>
                <c:pt idx="2">
                  <c:v>54454.829787234041</c:v>
                </c:pt>
                <c:pt idx="3">
                  <c:v>54454.829787234041</c:v>
                </c:pt>
                <c:pt idx="4">
                  <c:v>54454.829787234041</c:v>
                </c:pt>
                <c:pt idx="5">
                  <c:v>54454.829787234041</c:v>
                </c:pt>
                <c:pt idx="6">
                  <c:v>54454.829787234041</c:v>
                </c:pt>
                <c:pt idx="7">
                  <c:v>54454.829787234041</c:v>
                </c:pt>
                <c:pt idx="8">
                  <c:v>54454.829787234041</c:v>
                </c:pt>
                <c:pt idx="9">
                  <c:v>54454.829787234041</c:v>
                </c:pt>
                <c:pt idx="10">
                  <c:v>54454.829787234041</c:v>
                </c:pt>
                <c:pt idx="11">
                  <c:v>54454.829787234041</c:v>
                </c:pt>
                <c:pt idx="12">
                  <c:v>54454.829787234041</c:v>
                </c:pt>
                <c:pt idx="13">
                  <c:v>54454.829787234041</c:v>
                </c:pt>
                <c:pt idx="14">
                  <c:v>54454.829787234041</c:v>
                </c:pt>
                <c:pt idx="15">
                  <c:v>54454.829787234041</c:v>
                </c:pt>
                <c:pt idx="16">
                  <c:v>54454.829787234041</c:v>
                </c:pt>
                <c:pt idx="17">
                  <c:v>54454.829787234041</c:v>
                </c:pt>
                <c:pt idx="18">
                  <c:v>54454.829787234041</c:v>
                </c:pt>
                <c:pt idx="19">
                  <c:v>54454.829787234041</c:v>
                </c:pt>
                <c:pt idx="20">
                  <c:v>54454.829787234041</c:v>
                </c:pt>
                <c:pt idx="21">
                  <c:v>54454.829787234041</c:v>
                </c:pt>
                <c:pt idx="22">
                  <c:v>54454.829787234041</c:v>
                </c:pt>
                <c:pt idx="23">
                  <c:v>54454.829787234041</c:v>
                </c:pt>
                <c:pt idx="24">
                  <c:v>54454.829787234041</c:v>
                </c:pt>
                <c:pt idx="25">
                  <c:v>54454.829787234041</c:v>
                </c:pt>
                <c:pt idx="26">
                  <c:v>54454.829787234041</c:v>
                </c:pt>
                <c:pt idx="27">
                  <c:v>54454.829787234041</c:v>
                </c:pt>
                <c:pt idx="28">
                  <c:v>54454.829787234041</c:v>
                </c:pt>
                <c:pt idx="29">
                  <c:v>54454.829787234041</c:v>
                </c:pt>
                <c:pt idx="30">
                  <c:v>54454.829787234041</c:v>
                </c:pt>
                <c:pt idx="31">
                  <c:v>54454.829787234041</c:v>
                </c:pt>
                <c:pt idx="32">
                  <c:v>54454.829787234041</c:v>
                </c:pt>
                <c:pt idx="33">
                  <c:v>54454.829787234041</c:v>
                </c:pt>
                <c:pt idx="34">
                  <c:v>54454.829787234041</c:v>
                </c:pt>
                <c:pt idx="35">
                  <c:v>54454.829787234041</c:v>
                </c:pt>
                <c:pt idx="36">
                  <c:v>54454.829787234041</c:v>
                </c:pt>
                <c:pt idx="37">
                  <c:v>54454.829787234041</c:v>
                </c:pt>
                <c:pt idx="38">
                  <c:v>54454.829787234041</c:v>
                </c:pt>
                <c:pt idx="39">
                  <c:v>54454.829787234041</c:v>
                </c:pt>
                <c:pt idx="40">
                  <c:v>54454.829787234041</c:v>
                </c:pt>
                <c:pt idx="41">
                  <c:v>54454.829787234041</c:v>
                </c:pt>
                <c:pt idx="42">
                  <c:v>54454.829787234041</c:v>
                </c:pt>
                <c:pt idx="43">
                  <c:v>54454.829787234041</c:v>
                </c:pt>
                <c:pt idx="44">
                  <c:v>54454.829787234041</c:v>
                </c:pt>
                <c:pt idx="45">
                  <c:v>54454.829787234041</c:v>
                </c:pt>
                <c:pt idx="46">
                  <c:v>54454.829787234041</c:v>
                </c:pt>
                <c:pt idx="47">
                  <c:v>54454.829787234041</c:v>
                </c:pt>
                <c:pt idx="48">
                  <c:v>54454.829787234041</c:v>
                </c:pt>
                <c:pt idx="49">
                  <c:v>54454.829787234041</c:v>
                </c:pt>
                <c:pt idx="50">
                  <c:v>54454.829787234041</c:v>
                </c:pt>
                <c:pt idx="51">
                  <c:v>54454.829787234041</c:v>
                </c:pt>
                <c:pt idx="52">
                  <c:v>54454.829787234041</c:v>
                </c:pt>
                <c:pt idx="53">
                  <c:v>54454.829787234041</c:v>
                </c:pt>
                <c:pt idx="54">
                  <c:v>54454.829787234041</c:v>
                </c:pt>
                <c:pt idx="55">
                  <c:v>54454.829787234041</c:v>
                </c:pt>
                <c:pt idx="56">
                  <c:v>54454.829787234041</c:v>
                </c:pt>
                <c:pt idx="57">
                  <c:v>54454.829787234041</c:v>
                </c:pt>
                <c:pt idx="58">
                  <c:v>54454.829787234041</c:v>
                </c:pt>
                <c:pt idx="59">
                  <c:v>54454.829787234041</c:v>
                </c:pt>
                <c:pt idx="60">
                  <c:v>54454.829787234041</c:v>
                </c:pt>
                <c:pt idx="61">
                  <c:v>54454.829787234041</c:v>
                </c:pt>
                <c:pt idx="62">
                  <c:v>54454.829787234041</c:v>
                </c:pt>
                <c:pt idx="63">
                  <c:v>54454.829787234041</c:v>
                </c:pt>
                <c:pt idx="64">
                  <c:v>54454.829787234041</c:v>
                </c:pt>
                <c:pt idx="65">
                  <c:v>54454.829787234041</c:v>
                </c:pt>
                <c:pt idx="66">
                  <c:v>54454.829787234041</c:v>
                </c:pt>
                <c:pt idx="67">
                  <c:v>54454.829787234041</c:v>
                </c:pt>
                <c:pt idx="68">
                  <c:v>54454.829787234041</c:v>
                </c:pt>
                <c:pt idx="69">
                  <c:v>54454.829787234041</c:v>
                </c:pt>
                <c:pt idx="70">
                  <c:v>54454.829787234041</c:v>
                </c:pt>
                <c:pt idx="71">
                  <c:v>54454.829787234041</c:v>
                </c:pt>
                <c:pt idx="72">
                  <c:v>54454.829787234041</c:v>
                </c:pt>
                <c:pt idx="73">
                  <c:v>54454.829787234041</c:v>
                </c:pt>
                <c:pt idx="74">
                  <c:v>54454.829787234041</c:v>
                </c:pt>
                <c:pt idx="75">
                  <c:v>54454.829787234041</c:v>
                </c:pt>
                <c:pt idx="76">
                  <c:v>54454.829787234041</c:v>
                </c:pt>
                <c:pt idx="77">
                  <c:v>54454.829787234041</c:v>
                </c:pt>
                <c:pt idx="78">
                  <c:v>54454.829787234041</c:v>
                </c:pt>
                <c:pt idx="79">
                  <c:v>54454.829787234041</c:v>
                </c:pt>
                <c:pt idx="80">
                  <c:v>54454.829787234041</c:v>
                </c:pt>
                <c:pt idx="81">
                  <c:v>54454.829787234041</c:v>
                </c:pt>
                <c:pt idx="82">
                  <c:v>54454.829787234041</c:v>
                </c:pt>
                <c:pt idx="83">
                  <c:v>54454.829787234041</c:v>
                </c:pt>
                <c:pt idx="84">
                  <c:v>54454.829787234041</c:v>
                </c:pt>
                <c:pt idx="85">
                  <c:v>54454.829787234041</c:v>
                </c:pt>
                <c:pt idx="86">
                  <c:v>54454.829787234041</c:v>
                </c:pt>
                <c:pt idx="87">
                  <c:v>54454.829787234041</c:v>
                </c:pt>
                <c:pt idx="88">
                  <c:v>54454.829787234041</c:v>
                </c:pt>
                <c:pt idx="89">
                  <c:v>54454.829787234041</c:v>
                </c:pt>
                <c:pt idx="90">
                  <c:v>54454.829787234041</c:v>
                </c:pt>
                <c:pt idx="91">
                  <c:v>54454.829787234041</c:v>
                </c:pt>
                <c:pt idx="92">
                  <c:v>54454.829787234041</c:v>
                </c:pt>
                <c:pt idx="93">
                  <c:v>54454.829787234041</c:v>
                </c:pt>
                <c:pt idx="94">
                  <c:v>54454.829787234041</c:v>
                </c:pt>
                <c:pt idx="95">
                  <c:v>54454.829787234041</c:v>
                </c:pt>
                <c:pt idx="96">
                  <c:v>54454.829787234041</c:v>
                </c:pt>
                <c:pt idx="97">
                  <c:v>54454.829787234041</c:v>
                </c:pt>
                <c:pt idx="98">
                  <c:v>54454.829787234041</c:v>
                </c:pt>
                <c:pt idx="99">
                  <c:v>54454.829787234041</c:v>
                </c:pt>
                <c:pt idx="100">
                  <c:v>54454.829787234041</c:v>
                </c:pt>
                <c:pt idx="101">
                  <c:v>54454.829787234041</c:v>
                </c:pt>
                <c:pt idx="102">
                  <c:v>54454.829787234041</c:v>
                </c:pt>
                <c:pt idx="103">
                  <c:v>54454.829787234041</c:v>
                </c:pt>
                <c:pt idx="104">
                  <c:v>54454.829787234041</c:v>
                </c:pt>
                <c:pt idx="105">
                  <c:v>54454.829787234041</c:v>
                </c:pt>
                <c:pt idx="106">
                  <c:v>54454.829787234041</c:v>
                </c:pt>
                <c:pt idx="107">
                  <c:v>54454.829787234041</c:v>
                </c:pt>
                <c:pt idx="108">
                  <c:v>54454.829787234041</c:v>
                </c:pt>
                <c:pt idx="109">
                  <c:v>54454.829787234041</c:v>
                </c:pt>
                <c:pt idx="110">
                  <c:v>54454.829787234041</c:v>
                </c:pt>
                <c:pt idx="111">
                  <c:v>54454.829787234041</c:v>
                </c:pt>
                <c:pt idx="112">
                  <c:v>54454.829787234041</c:v>
                </c:pt>
                <c:pt idx="113">
                  <c:v>54454.829787234041</c:v>
                </c:pt>
                <c:pt idx="114">
                  <c:v>54454.829787234041</c:v>
                </c:pt>
                <c:pt idx="115">
                  <c:v>54454.829787234041</c:v>
                </c:pt>
                <c:pt idx="116">
                  <c:v>54454.829787234041</c:v>
                </c:pt>
                <c:pt idx="117">
                  <c:v>54454.829787234041</c:v>
                </c:pt>
                <c:pt idx="118">
                  <c:v>54454.829787234041</c:v>
                </c:pt>
                <c:pt idx="119">
                  <c:v>54454.829787234041</c:v>
                </c:pt>
                <c:pt idx="120">
                  <c:v>54454.829787234041</c:v>
                </c:pt>
                <c:pt idx="121">
                  <c:v>54454.829787234041</c:v>
                </c:pt>
                <c:pt idx="122">
                  <c:v>54454.829787234041</c:v>
                </c:pt>
                <c:pt idx="123">
                  <c:v>54454.829787234041</c:v>
                </c:pt>
                <c:pt idx="124">
                  <c:v>54454.829787234041</c:v>
                </c:pt>
                <c:pt idx="125">
                  <c:v>54454.829787234041</c:v>
                </c:pt>
                <c:pt idx="126">
                  <c:v>54454.829787234041</c:v>
                </c:pt>
                <c:pt idx="127">
                  <c:v>54454.829787234041</c:v>
                </c:pt>
                <c:pt idx="128">
                  <c:v>54454.829787234041</c:v>
                </c:pt>
                <c:pt idx="129">
                  <c:v>54454.829787234041</c:v>
                </c:pt>
                <c:pt idx="130">
                  <c:v>54454.829787234041</c:v>
                </c:pt>
                <c:pt idx="131">
                  <c:v>54454.829787234041</c:v>
                </c:pt>
                <c:pt idx="132">
                  <c:v>54454.829787234041</c:v>
                </c:pt>
                <c:pt idx="133">
                  <c:v>54454.829787234041</c:v>
                </c:pt>
                <c:pt idx="134">
                  <c:v>54454.829787234041</c:v>
                </c:pt>
                <c:pt idx="135">
                  <c:v>54454.829787234041</c:v>
                </c:pt>
                <c:pt idx="136">
                  <c:v>54454.829787234041</c:v>
                </c:pt>
                <c:pt idx="137">
                  <c:v>54454.829787234041</c:v>
                </c:pt>
                <c:pt idx="138">
                  <c:v>54454.829787234041</c:v>
                </c:pt>
                <c:pt idx="139">
                  <c:v>54454.829787234041</c:v>
                </c:pt>
                <c:pt idx="140">
                  <c:v>54454.829787234041</c:v>
                </c:pt>
                <c:pt idx="141">
                  <c:v>54454.829787234041</c:v>
                </c:pt>
                <c:pt idx="142">
                  <c:v>54454.829787234041</c:v>
                </c:pt>
                <c:pt idx="143">
                  <c:v>54454.829787234041</c:v>
                </c:pt>
                <c:pt idx="144">
                  <c:v>54454.829787234041</c:v>
                </c:pt>
                <c:pt idx="145">
                  <c:v>54454.829787234041</c:v>
                </c:pt>
                <c:pt idx="146">
                  <c:v>54454.829787234041</c:v>
                </c:pt>
                <c:pt idx="147">
                  <c:v>54454.829787234041</c:v>
                </c:pt>
                <c:pt idx="148">
                  <c:v>54454.829787234041</c:v>
                </c:pt>
                <c:pt idx="149">
                  <c:v>54454.829787234041</c:v>
                </c:pt>
                <c:pt idx="150">
                  <c:v>54454.829787234041</c:v>
                </c:pt>
                <c:pt idx="151">
                  <c:v>54454.829787234041</c:v>
                </c:pt>
                <c:pt idx="152">
                  <c:v>54454.829787234041</c:v>
                </c:pt>
                <c:pt idx="153">
                  <c:v>54454.829787234041</c:v>
                </c:pt>
                <c:pt idx="154">
                  <c:v>54454.829787234041</c:v>
                </c:pt>
                <c:pt idx="155">
                  <c:v>54454.829787234041</c:v>
                </c:pt>
                <c:pt idx="156">
                  <c:v>54454.829787234041</c:v>
                </c:pt>
                <c:pt idx="157">
                  <c:v>54454.829787234041</c:v>
                </c:pt>
                <c:pt idx="158">
                  <c:v>54454.829787234041</c:v>
                </c:pt>
                <c:pt idx="159">
                  <c:v>54454.829787234041</c:v>
                </c:pt>
                <c:pt idx="160">
                  <c:v>54454.829787234041</c:v>
                </c:pt>
                <c:pt idx="161">
                  <c:v>54454.829787234041</c:v>
                </c:pt>
                <c:pt idx="162">
                  <c:v>54454.829787234041</c:v>
                </c:pt>
                <c:pt idx="163">
                  <c:v>54454.829787234041</c:v>
                </c:pt>
                <c:pt idx="164">
                  <c:v>54454.829787234041</c:v>
                </c:pt>
                <c:pt idx="165">
                  <c:v>54454.829787234041</c:v>
                </c:pt>
                <c:pt idx="166">
                  <c:v>54454.829787234041</c:v>
                </c:pt>
                <c:pt idx="167">
                  <c:v>54454.829787234041</c:v>
                </c:pt>
                <c:pt idx="168">
                  <c:v>54454.829787234041</c:v>
                </c:pt>
                <c:pt idx="169">
                  <c:v>54454.829787234041</c:v>
                </c:pt>
                <c:pt idx="170">
                  <c:v>54454.829787234041</c:v>
                </c:pt>
                <c:pt idx="171">
                  <c:v>54454.829787234041</c:v>
                </c:pt>
                <c:pt idx="172">
                  <c:v>54454.829787234041</c:v>
                </c:pt>
                <c:pt idx="173">
                  <c:v>54454.829787234041</c:v>
                </c:pt>
                <c:pt idx="174">
                  <c:v>54454.829787234041</c:v>
                </c:pt>
                <c:pt idx="175">
                  <c:v>54454.829787234041</c:v>
                </c:pt>
                <c:pt idx="176">
                  <c:v>54454.829787234041</c:v>
                </c:pt>
                <c:pt idx="177">
                  <c:v>54454.829787234041</c:v>
                </c:pt>
                <c:pt idx="178">
                  <c:v>54454.829787234041</c:v>
                </c:pt>
                <c:pt idx="179">
                  <c:v>54454.829787234041</c:v>
                </c:pt>
                <c:pt idx="180">
                  <c:v>54454.829787234041</c:v>
                </c:pt>
                <c:pt idx="181">
                  <c:v>54454.829787234041</c:v>
                </c:pt>
                <c:pt idx="182">
                  <c:v>54454.829787234041</c:v>
                </c:pt>
                <c:pt idx="183">
                  <c:v>54454.829787234041</c:v>
                </c:pt>
                <c:pt idx="184">
                  <c:v>54454.829787234041</c:v>
                </c:pt>
                <c:pt idx="185">
                  <c:v>54454.829787234041</c:v>
                </c:pt>
                <c:pt idx="186">
                  <c:v>54454.829787234041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2A5-4066-9C7D-8B98B99D7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2212303"/>
        <c:axId val="1452216623"/>
      </c:lineChart>
      <c:dateAx>
        <c:axId val="1452212303"/>
        <c:scaling>
          <c:orientation val="minMax"/>
          <c:max val="45505"/>
          <c:min val="43313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52216623"/>
        <c:crosses val="autoZero"/>
        <c:auto val="1"/>
        <c:lblOffset val="100"/>
        <c:baseTimeUnit val="months"/>
        <c:majorUnit val="8"/>
        <c:majorTimeUnit val="months"/>
      </c:dateAx>
      <c:valAx>
        <c:axId val="1452216623"/>
        <c:scaling>
          <c:orientation val="minMax"/>
          <c:max val="83000"/>
          <c:min val="-7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52212303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81496318401505086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87"/>
              <c:layout>
                <c:manualLayout>
                  <c:x val="-1.6063628718288082E-2"/>
                  <c:y val="-2.6199062289232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2D-4B2D-A1AA-6D208725C1A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E23C3C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  <c:pt idx="190" formatCode="mmm\-yy">
                  <c:v>45292</c:v>
                </c:pt>
                <c:pt idx="191" formatCode="mmm\-yy">
                  <c:v>45323</c:v>
                </c:pt>
                <c:pt idx="192" formatCode="mmm\-yy">
                  <c:v>45352</c:v>
                </c:pt>
                <c:pt idx="193" formatCode="mmm\-yy">
                  <c:v>45383</c:v>
                </c:pt>
                <c:pt idx="194" formatCode="mmm\-yy">
                  <c:v>45413</c:v>
                </c:pt>
                <c:pt idx="195" formatCode="mmm\-yy">
                  <c:v>45444</c:v>
                </c:pt>
                <c:pt idx="196" formatCode="mmm\-yy">
                  <c:v>45474</c:v>
                </c:pt>
                <c:pt idx="197" formatCode="mmm\-yy">
                  <c:v>45505</c:v>
                </c:pt>
              </c:numCache>
            </c:numRef>
          </c:cat>
          <c:val>
            <c:numRef>
              <c:f>Hoja1!$B$5:$B$203</c:f>
              <c:numCache>
                <c:formatCode>General</c:formatCode>
                <c:ptCount val="199"/>
                <c:pt idx="10" formatCode="_(* #,##0_);_(* \(#,##0\);_(* &quot;-&quot;??_);_(@_)">
                  <c:v>2630</c:v>
                </c:pt>
                <c:pt idx="11" formatCode="_(* #,##0_);_(* \(#,##0\);_(* &quot;-&quot;??_);_(@_)">
                  <c:v>2613</c:v>
                </c:pt>
                <c:pt idx="12" formatCode="_(* #,##0_);_(* \(#,##0\);_(* &quot;-&quot;??_);_(@_)">
                  <c:v>2958</c:v>
                </c:pt>
                <c:pt idx="13" formatCode="_(* #,##0_);_(* \(#,##0\);_(* &quot;-&quot;??_);_(@_)">
                  <c:v>2989</c:v>
                </c:pt>
                <c:pt idx="14" formatCode="_(* #,##0_);_(* \(#,##0\);_(* &quot;-&quot;??_);_(@_)">
                  <c:v>2987</c:v>
                </c:pt>
                <c:pt idx="15" formatCode="_(* #,##0_);_(* \(#,##0\);_(* &quot;-&quot;??_);_(@_)">
                  <c:v>3303</c:v>
                </c:pt>
                <c:pt idx="16" formatCode="_(* #,##0_);_(* \(#,##0\);_(* &quot;-&quot;??_);_(@_)">
                  <c:v>3607</c:v>
                </c:pt>
                <c:pt idx="17" formatCode="_(* #,##0_);_(* \(#,##0\);_(* &quot;-&quot;??_);_(@_)">
                  <c:v>4185</c:v>
                </c:pt>
                <c:pt idx="18" formatCode="_(* #,##0_);_(* \(#,##0\);_(* &quot;-&quot;??_);_(@_)">
                  <c:v>4826</c:v>
                </c:pt>
                <c:pt idx="19" formatCode="_(* #,##0_);_(* \(#,##0\);_(* &quot;-&quot;??_);_(@_)">
                  <c:v>5303</c:v>
                </c:pt>
                <c:pt idx="20" formatCode="_(* #,##0_);_(* \(#,##0\);_(* &quot;-&quot;??_);_(@_)">
                  <c:v>5682</c:v>
                </c:pt>
                <c:pt idx="21" formatCode="_(* #,##0_);_(* \(#,##0\);_(* &quot;-&quot;??_);_(@_)">
                  <c:v>5900</c:v>
                </c:pt>
                <c:pt idx="22" formatCode="_(* #,##0_);_(* \(#,##0\);_(* &quot;-&quot;??_);_(@_)">
                  <c:v>5876</c:v>
                </c:pt>
                <c:pt idx="23" formatCode="_(* #,##0_);_(* \(#,##0\);_(* &quot;-&quot;??_);_(@_)">
                  <c:v>6061</c:v>
                </c:pt>
                <c:pt idx="24" formatCode="_(* #,##0_);_(* \(#,##0\);_(* &quot;-&quot;??_);_(@_)">
                  <c:v>5885</c:v>
                </c:pt>
                <c:pt idx="25" formatCode="_(* #,##0_);_(* \(#,##0\);_(* &quot;-&quot;??_);_(@_)">
                  <c:v>6635</c:v>
                </c:pt>
                <c:pt idx="26" formatCode="_(* #,##0_);_(* \(#,##0\);_(* &quot;-&quot;??_);_(@_)">
                  <c:v>6710</c:v>
                </c:pt>
                <c:pt idx="27" formatCode="_(* #,##0_);_(* \(#,##0\);_(* &quot;-&quot;??_);_(@_)">
                  <c:v>6533</c:v>
                </c:pt>
                <c:pt idx="28" formatCode="_(* #,##0_);_(* \(#,##0\);_(* &quot;-&quot;??_);_(@_)">
                  <c:v>6494</c:v>
                </c:pt>
                <c:pt idx="29" formatCode="_(* #,##0_);_(* \(#,##0\);_(* &quot;-&quot;??_);_(@_)">
                  <c:v>6230</c:v>
                </c:pt>
                <c:pt idx="30" formatCode="_(* #,##0_);_(* \(#,##0\);_(* &quot;-&quot;??_);_(@_)">
                  <c:v>6261</c:v>
                </c:pt>
                <c:pt idx="31" formatCode="_(* #,##0_);_(* \(#,##0\);_(* &quot;-&quot;??_);_(@_)">
                  <c:v>6064</c:v>
                </c:pt>
                <c:pt idx="32" formatCode="_(* #,##0_);_(* \(#,##0\);_(* &quot;-&quot;??_);_(@_)">
                  <c:v>5918</c:v>
                </c:pt>
                <c:pt idx="33" formatCode="_(* #,##0_);_(* \(#,##0\);_(* &quot;-&quot;??_);_(@_)">
                  <c:v>6004</c:v>
                </c:pt>
                <c:pt idx="34" formatCode="_(* #,##0_);_(* \(#,##0\);_(* &quot;-&quot;??_);_(@_)">
                  <c:v>6291</c:v>
                </c:pt>
                <c:pt idx="35" formatCode="_(* #,##0_);_(* \(#,##0\);_(* &quot;-&quot;??_);_(@_)">
                  <c:v>6465</c:v>
                </c:pt>
                <c:pt idx="36" formatCode="_(* #,##0_);_(* \(#,##0\);_(* &quot;-&quot;??_);_(@_)">
                  <c:v>6512</c:v>
                </c:pt>
                <c:pt idx="37" formatCode="_(* #,##0_);_(* \(#,##0\);_(* &quot;-&quot;??_);_(@_)">
                  <c:v>5977</c:v>
                </c:pt>
                <c:pt idx="38" formatCode="_(* #,##0_);_(* \(#,##0\);_(* &quot;-&quot;??_);_(@_)">
                  <c:v>6338</c:v>
                </c:pt>
                <c:pt idx="39" formatCode="_(* #,##0_);_(* \(#,##0\);_(* &quot;-&quot;??_);_(@_)">
                  <c:v>6360</c:v>
                </c:pt>
                <c:pt idx="40" formatCode="_(* #,##0_);_(* \(#,##0\);_(* &quot;-&quot;??_);_(@_)">
                  <c:v>6499</c:v>
                </c:pt>
                <c:pt idx="41" formatCode="_(* #,##0_);_(* \(#,##0\);_(* &quot;-&quot;??_);_(@_)">
                  <c:v>6498</c:v>
                </c:pt>
                <c:pt idx="42" formatCode="_(* #,##0_);_(* \(#,##0\);_(* &quot;-&quot;??_);_(@_)">
                  <c:v>6198</c:v>
                </c:pt>
                <c:pt idx="43" formatCode="_(* #,##0_);_(* \(#,##0\);_(* &quot;-&quot;??_);_(@_)">
                  <c:v>6236</c:v>
                </c:pt>
                <c:pt idx="44" formatCode="_(* #,##0_);_(* \(#,##0\);_(* &quot;-&quot;??_);_(@_)">
                  <c:v>6147</c:v>
                </c:pt>
                <c:pt idx="45" formatCode="_(* #,##0_);_(* \(#,##0\);_(* &quot;-&quot;??_);_(@_)">
                  <c:v>6011</c:v>
                </c:pt>
                <c:pt idx="46" formatCode="_(* #,##0_);_(* \(#,##0\);_(* &quot;-&quot;??_);_(@_)">
                  <c:v>6074</c:v>
                </c:pt>
                <c:pt idx="47" formatCode="_(* #,##0_);_(* \(#,##0\);_(* &quot;-&quot;??_);_(@_)">
                  <c:v>5945</c:v>
                </c:pt>
                <c:pt idx="48" formatCode="_(* #,##0_);_(* \(#,##0\);_(* &quot;-&quot;??_);_(@_)">
                  <c:v>6299</c:v>
                </c:pt>
                <c:pt idx="49" formatCode="_(* #,##0_);_(* \(#,##0\);_(* &quot;-&quot;??_);_(@_)">
                  <c:v>6494</c:v>
                </c:pt>
                <c:pt idx="50" formatCode="_(* #,##0_);_(* \(#,##0\);_(* &quot;-&quot;??_);_(@_)">
                  <c:v>6411</c:v>
                </c:pt>
                <c:pt idx="51" formatCode="_(* #,##0_);_(* \(#,##0\);_(* &quot;-&quot;??_);_(@_)">
                  <c:v>6635</c:v>
                </c:pt>
                <c:pt idx="52" formatCode="_(* #,##0_);_(* \(#,##0\);_(* &quot;-&quot;??_);_(@_)">
                  <c:v>6533</c:v>
                </c:pt>
                <c:pt idx="53" formatCode="_(* #,##0_);_(* \(#,##0\);_(* &quot;-&quot;??_);_(@_)">
                  <c:v>6600</c:v>
                </c:pt>
                <c:pt idx="54" formatCode="_(* #,##0_);_(* \(#,##0\);_(* &quot;-&quot;??_);_(@_)">
                  <c:v>6842</c:v>
                </c:pt>
                <c:pt idx="55" formatCode="_(* #,##0_);_(* \(#,##0\);_(* &quot;-&quot;??_);_(@_)">
                  <c:v>7071</c:v>
                </c:pt>
                <c:pt idx="56" formatCode="_(* #,##0_);_(* \(#,##0\);_(* &quot;-&quot;??_);_(@_)">
                  <c:v>7157</c:v>
                </c:pt>
                <c:pt idx="57" formatCode="_(* #,##0_);_(* \(#,##0\);_(* &quot;-&quot;??_);_(@_)">
                  <c:v>7384</c:v>
                </c:pt>
                <c:pt idx="58" formatCode="_(* #,##0_);_(* \(#,##0\);_(* &quot;-&quot;??_);_(@_)">
                  <c:v>7222</c:v>
                </c:pt>
                <c:pt idx="59" formatCode="_(* #,##0_);_(* \(#,##0\);_(* &quot;-&quot;??_);_(@_)">
                  <c:v>7085</c:v>
                </c:pt>
                <c:pt idx="60" formatCode="_(* #,##0_);_(* \(#,##0\);_(* &quot;-&quot;??_);_(@_)">
                  <c:v>6918</c:v>
                </c:pt>
                <c:pt idx="61" formatCode="_(* #,##0_);_(* \(#,##0\);_(* &quot;-&quot;??_);_(@_)">
                  <c:v>6722</c:v>
                </c:pt>
                <c:pt idx="62" formatCode="_(* #,##0_);_(* \(#,##0\);_(* &quot;-&quot;??_);_(@_)">
                  <c:v>6631</c:v>
                </c:pt>
                <c:pt idx="63" formatCode="_(* #,##0_);_(* \(#,##0\);_(* &quot;-&quot;??_);_(@_)">
                  <c:v>6560</c:v>
                </c:pt>
                <c:pt idx="64" formatCode="_(* #,##0_);_(* \(#,##0\);_(* &quot;-&quot;??_);_(@_)">
                  <c:v>6552</c:v>
                </c:pt>
                <c:pt idx="65" formatCode="_(* #,##0_);_(* \(#,##0\);_(* &quot;-&quot;??_);_(@_)">
                  <c:v>6565</c:v>
                </c:pt>
                <c:pt idx="66" formatCode="_(* #,##0_);_(* \(#,##0\);_(* &quot;-&quot;??_);_(@_)">
                  <c:v>6432</c:v>
                </c:pt>
                <c:pt idx="67" formatCode="_(* #,##0_);_(* \(#,##0\);_(* &quot;-&quot;??_);_(@_)">
                  <c:v>6205</c:v>
                </c:pt>
                <c:pt idx="68" formatCode="_(* #,##0_);_(* \(#,##0\);_(* &quot;-&quot;??_);_(@_)">
                  <c:v>6168</c:v>
                </c:pt>
                <c:pt idx="69" formatCode="_(* #,##0_);_(* \(#,##0\);_(* &quot;-&quot;??_);_(@_)">
                  <c:v>6042</c:v>
                </c:pt>
                <c:pt idx="70" formatCode="_(* #,##0_);_(* \(#,##0\);_(* &quot;-&quot;_);_(@_)">
                  <c:v>6044</c:v>
                </c:pt>
                <c:pt idx="71" formatCode="_(* #,##0_);_(* \(#,##0\);_(* &quot;-&quot;_);_(@_)">
                  <c:v>5987</c:v>
                </c:pt>
                <c:pt idx="72" formatCode="_(* #,##0_);_(* \(#,##0\);_(* &quot;-&quot;_);_(@_)">
                  <c:v>5802</c:v>
                </c:pt>
                <c:pt idx="73" formatCode="_(* #,##0_);_(* \(#,##0\);_(* &quot;-&quot;_);_(@_)">
                  <c:v>5785</c:v>
                </c:pt>
                <c:pt idx="74" formatCode="_(* #,##0_);_(* \(#,##0\);_(* &quot;-&quot;_);_(@_)">
                  <c:v>5827</c:v>
                </c:pt>
                <c:pt idx="75" formatCode="_(* #,##0_);_(* \(#,##0\);_(* &quot;-&quot;_);_(@_)">
                  <c:v>5802</c:v>
                </c:pt>
                <c:pt idx="76" formatCode="_(* #,##0_);_(* \(#,##0\);_(* &quot;-&quot;_);_(@_)">
                  <c:v>5927</c:v>
                </c:pt>
                <c:pt idx="77" formatCode="_(* #,##0_);_(* \(#,##0\);_(* &quot;-&quot;_);_(@_)">
                  <c:v>5960</c:v>
                </c:pt>
                <c:pt idx="78" formatCode="_(* #,##0_);_(* \(#,##0\);_(* &quot;-&quot;_);_(@_)">
                  <c:v>6138</c:v>
                </c:pt>
                <c:pt idx="79" formatCode="_(* #,##0_);_(* \(#,##0\);_(* &quot;-&quot;_);_(@_)">
                  <c:v>6386</c:v>
                </c:pt>
                <c:pt idx="80" formatCode="_(* #,##0_);_(* \(#,##0\);_(* &quot;-&quot;_);_(@_)">
                  <c:v>6612</c:v>
                </c:pt>
                <c:pt idx="81" formatCode="_(* #,##0_);_(* \(#,##0\);_(* &quot;-&quot;_);_(@_)">
                  <c:v>6872</c:v>
                </c:pt>
                <c:pt idx="82" formatCode="_(* #,##0_);_(* \(#,##0\);_(* &quot;-&quot;_);_(@_)">
                  <c:v>6990</c:v>
                </c:pt>
                <c:pt idx="83" formatCode="_(* #,##0_);_(* \(#,##0\);_(* &quot;-&quot;_);_(@_)">
                  <c:v>7520</c:v>
                </c:pt>
                <c:pt idx="84" formatCode="_(* #,##0_);_(* \(#,##0\);_(* &quot;-&quot;_);_(@_)">
                  <c:v>7965</c:v>
                </c:pt>
                <c:pt idx="85" formatCode="_(* #,##0_);_(* \(#,##0\);_(* &quot;-&quot;_);_(@_)">
                  <c:v>8712</c:v>
                </c:pt>
                <c:pt idx="86" formatCode="_(* #,##0_);_(* \(#,##0\);_(* &quot;-&quot;_);_(@_)">
                  <c:v>8756</c:v>
                </c:pt>
                <c:pt idx="87" formatCode="_(* #,##0_);_(* \(#,##0\);_(* &quot;-&quot;_);_(@_)">
                  <c:v>9214</c:v>
                </c:pt>
                <c:pt idx="88" formatCode="_(* #,##0_);_(* \(#,##0\);_(* &quot;-&quot;_);_(@_)">
                  <c:v>9418</c:v>
                </c:pt>
                <c:pt idx="89" formatCode="_(* #,##0_);_(* \(#,##0\);_(* &quot;-&quot;_);_(@_)">
                  <c:v>9675</c:v>
                </c:pt>
                <c:pt idx="90" formatCode="_(* #,##0_);_(* \(#,##0\);_(* &quot;-&quot;_);_(@_)">
                  <c:v>10129</c:v>
                </c:pt>
                <c:pt idx="91" formatCode="_(* #,##0_);_(* \(#,##0\);_(* &quot;-&quot;_);_(@_)">
                  <c:v>10363</c:v>
                </c:pt>
                <c:pt idx="92" formatCode="_(* #,##0_);_(* \(#,##0\);_(* &quot;-&quot;_);_(@_)">
                  <c:v>10554</c:v>
                </c:pt>
                <c:pt idx="93" formatCode="_(* #,##0_);_(* \(#,##0\);_(* &quot;-&quot;_);_(@_)">
                  <c:v>10541</c:v>
                </c:pt>
                <c:pt idx="94" formatCode="_(* #,##0_);_(* \(#,##0\);_(* &quot;-&quot;_);_(@_)">
                  <c:v>10777</c:v>
                </c:pt>
                <c:pt idx="95" formatCode="_(* #,##0_);_(* \(#,##0\);_(* &quot;-&quot;_);_(@_)">
                  <c:v>10656</c:v>
                </c:pt>
                <c:pt idx="96" formatCode="_(* #,##0_);_(* \(#,##0\);_(* &quot;-&quot;_);_(@_)">
                  <c:v>10815</c:v>
                </c:pt>
                <c:pt idx="97" formatCode="_(* #,##0_);_(* \(#,##0\);_(* &quot;-&quot;_);_(@_)">
                  <c:v>10367</c:v>
                </c:pt>
                <c:pt idx="98" formatCode="_(* #,##0_);_(* \(#,##0\);_(* &quot;-&quot;_);_(@_)">
                  <c:v>10362</c:v>
                </c:pt>
                <c:pt idx="99" formatCode="_(* #,##0_);_(* \(#,##0\);_(* &quot;-&quot;_);_(@_)">
                  <c:v>9922</c:v>
                </c:pt>
                <c:pt idx="100" formatCode="_(* #,##0_);_(* \(#,##0\);_(* &quot;-&quot;_);_(@_)">
                  <c:v>9650</c:v>
                </c:pt>
                <c:pt idx="101" formatCode="_(* #,##0_);_(* \(#,##0\);_(* &quot;-&quot;_);_(@_)">
                  <c:v>9600</c:v>
                </c:pt>
                <c:pt idx="102" formatCode="_(* #,##0_);_(* \(#,##0\);_(* &quot;-&quot;_);_(@_)">
                  <c:v>9183</c:v>
                </c:pt>
                <c:pt idx="103" formatCode="_(* #,##0_);_(* \(#,##0\);_(* &quot;-&quot;_);_(@_)">
                  <c:v>9258</c:v>
                </c:pt>
                <c:pt idx="104" formatCode="_(* #,##0_);_(* \(#,##0\);_(* &quot;-&quot;_);_(@_)">
                  <c:v>9160</c:v>
                </c:pt>
                <c:pt idx="105" formatCode="_(* #,##0_);_(* \(#,##0\);_(* &quot;-&quot;_);_(@_)">
                  <c:v>9177</c:v>
                </c:pt>
                <c:pt idx="106" formatCode="_(* #,##0_);_(* \(#,##0\);_(* &quot;-&quot;_);_(@_)">
                  <c:v>9197</c:v>
                </c:pt>
                <c:pt idx="107" formatCode="_(* #,##0_);_(* \(#,##0\);_(* &quot;-&quot;_);_(@_)">
                  <c:v>9324</c:v>
                </c:pt>
                <c:pt idx="108" formatCode="_(* #,##0_);_(* \(#,##0\);_(* &quot;-&quot;_);_(@_)">
                  <c:v>9409</c:v>
                </c:pt>
                <c:pt idx="109" formatCode="_(* #,##0_);_(* \(#,##0\);_(* &quot;-&quot;_);_(@_)">
                  <c:v>9487</c:v>
                </c:pt>
                <c:pt idx="110" formatCode="_(* #,##0_);_(* \(#,##0\);_(* &quot;-&quot;_);_(@_)">
                  <c:v>9642</c:v>
                </c:pt>
                <c:pt idx="111" formatCode="_(* #,##0_);_(* \(#,##0\);_(* &quot;-&quot;_);_(@_)">
                  <c:v>9884</c:v>
                </c:pt>
                <c:pt idx="112" formatCode="_(* #,##0_);_(* \(#,##0\);_(* &quot;-&quot;_);_(@_)">
                  <c:v>10023</c:v>
                </c:pt>
                <c:pt idx="113" formatCode="_(* #,##0_);_(* \(#,##0\);_(* &quot;-&quot;_);_(@_)">
                  <c:v>9755</c:v>
                </c:pt>
                <c:pt idx="114" formatCode="_(* #,##0_);_(* \(#,##0\);_(* &quot;-&quot;_);_(@_)">
                  <c:v>9668</c:v>
                </c:pt>
                <c:pt idx="115" formatCode="_(* #,##0_);_(* \(#,##0\);_(* &quot;-&quot;_);_(@_)">
                  <c:v>9579</c:v>
                </c:pt>
                <c:pt idx="116" formatCode="_(* #,##0_);_(* \(#,##0\);_(* &quot;-&quot;_);_(@_)">
                  <c:v>9524</c:v>
                </c:pt>
                <c:pt idx="117" formatCode="_(* #,##0_);_(* \(#,##0\);_(* &quot;-&quot;_);_(@_)">
                  <c:v>9245</c:v>
                </c:pt>
                <c:pt idx="118" formatCode="_(* #,##0_);_(* \(#,##0\);_(* &quot;-&quot;_);_(@_)">
                  <c:v>8969</c:v>
                </c:pt>
                <c:pt idx="119" formatCode="_(* #,##0_);_(* \(#,##0\);_(* &quot;-&quot;_);_(@_)">
                  <c:v>8616</c:v>
                </c:pt>
                <c:pt idx="120" formatCode="_(* #,##0_);_(* \(#,##0\);_(* &quot;-&quot;_);_(@_)">
                  <c:v>8293</c:v>
                </c:pt>
                <c:pt idx="121" formatCode="_(* #,##0_);_(* \(#,##0\);_(* &quot;-&quot;_);_(@_)">
                  <c:v>8051</c:v>
                </c:pt>
                <c:pt idx="122" formatCode="_(* #,##0_);_(* \(#,##0\);_(* &quot;-&quot;_);_(@_)">
                  <c:v>7896</c:v>
                </c:pt>
                <c:pt idx="123" formatCode="_(* #,##0_);_(* \(#,##0\);_(* &quot;-&quot;_);_(@_)">
                  <c:v>7640</c:v>
                </c:pt>
                <c:pt idx="124" formatCode="_(* #,##0_);_(* \(#,##0\);_(* &quot;-&quot;_);_(@_)">
                  <c:v>7596</c:v>
                </c:pt>
                <c:pt idx="125" formatCode="_(* #,##0_);_(* \(#,##0\);_(* &quot;-&quot;_);_(@_)">
                  <c:v>7721</c:v>
                </c:pt>
                <c:pt idx="126" formatCode="_(* #,##0_);_(* \(#,##0\);_(* &quot;-&quot;_);_(@_)">
                  <c:v>7620</c:v>
                </c:pt>
                <c:pt idx="127" formatCode="_(* #,##0_);_(* \(#,##0\);_(* &quot;-&quot;_);_(@_)">
                  <c:v>7434</c:v>
                </c:pt>
                <c:pt idx="128" formatCode="_(* #,##0_);_(* \(#,##0\);_(* &quot;-&quot;_);_(@_)">
                  <c:v>7403</c:v>
                </c:pt>
                <c:pt idx="129" formatCode="_(* #,##0_);_(* \(#,##0\);_(* &quot;-&quot;_);_(@_)">
                  <c:v>7542</c:v>
                </c:pt>
                <c:pt idx="130" formatCode="_(* #,##0_);_(* \(#,##0\);_(* &quot;-&quot;_);_(@_)">
                  <c:v>7903</c:v>
                </c:pt>
                <c:pt idx="131" formatCode="_(* #,##0_);_(* \(#,##0\);_(* &quot;-&quot;_);_(@_)">
                  <c:v>8046</c:v>
                </c:pt>
                <c:pt idx="132" formatCode="_(* #,##0_);_(* \(#,##0\);_(* &quot;-&quot;_);_(@_)">
                  <c:v>8030</c:v>
                </c:pt>
                <c:pt idx="133" formatCode="_(* #,##0_);_(* \(#,##0\);_(* &quot;-&quot;_);_(@_)">
                  <c:v>8131</c:v>
                </c:pt>
                <c:pt idx="134" formatCode="_(* #,##0_);_(* \(#,##0\);_(* &quot;-&quot;_);_(@_)">
                  <c:v>8338</c:v>
                </c:pt>
                <c:pt idx="135" formatCode="_(* #,##0_);_(* \(#,##0\);_(* &quot;-&quot;_);_(@_)">
                  <c:v>8366</c:v>
                </c:pt>
                <c:pt idx="136" formatCode="_(* #,##0_);_(* \(#,##0\);_(* &quot;-&quot;_);_(@_)">
                  <c:v>8365</c:v>
                </c:pt>
                <c:pt idx="137" formatCode="_(* #,##0_);_(* \(#,##0\);_(* &quot;-&quot;_);_(@_)">
                  <c:v>8257</c:v>
                </c:pt>
                <c:pt idx="138" formatCode="_(* #,##0_);_(* \(#,##0\);_(* &quot;-&quot;_);_(@_)">
                  <c:v>8608</c:v>
                </c:pt>
                <c:pt idx="139" formatCode="_(* #,##0_);_(* \(#,##0\);_(* &quot;-&quot;_);_(@_)">
                  <c:v>8604</c:v>
                </c:pt>
                <c:pt idx="140" formatCode="_(* #,##0_);_(* \(#,##0\);_(* &quot;-&quot;_);_(@_)">
                  <c:v>8426</c:v>
                </c:pt>
                <c:pt idx="141" formatCode="_(* #,##0_);_(* \(#,##0\);_(* &quot;-&quot;??_);_(@_)">
                  <c:v>8728</c:v>
                </c:pt>
                <c:pt idx="142" formatCode="_(* #,##0_);_(* \(#,##0\);_(* &quot;-&quot;??_);_(@_)">
                  <c:v>8295</c:v>
                </c:pt>
                <c:pt idx="143" formatCode="_(* #,##0_);_(* \(#,##0\);_(* &quot;-&quot;??_);_(@_)">
                  <c:v>8310</c:v>
                </c:pt>
                <c:pt idx="144" formatCode="_(* #,##0_);_(* \(#,##0\);_(* &quot;-&quot;??_);_(@_)">
                  <c:v>8277</c:v>
                </c:pt>
                <c:pt idx="145" formatCode="_(* #,##0_);_(* \(#,##0\);_(* &quot;-&quot;??_);_(@_)">
                  <c:v>7821</c:v>
                </c:pt>
                <c:pt idx="146" formatCode="_(* #,##0_);_(* \(#,##0\);_(* &quot;-&quot;??_);_(@_)">
                  <c:v>7176</c:v>
                </c:pt>
                <c:pt idx="147" formatCode="_(* #,##0_);_(* \(#,##0\);_(* &quot;-&quot;??_);_(@_)">
                  <c:v>7257</c:v>
                </c:pt>
                <c:pt idx="148" formatCode="_(* #,##0_);_(* \(#,##0\);_(* &quot;-&quot;??_);_(@_)">
                  <c:v>7149</c:v>
                </c:pt>
                <c:pt idx="149" formatCode="_(* #,##0_);_(* \(#,##0\);_(* &quot;-&quot;??_);_(@_)">
                  <c:v>7308</c:v>
                </c:pt>
                <c:pt idx="150" formatCode="_(* #,##0_);_(* \(#,##0\);_(* &quot;-&quot;??_);_(@_)">
                  <c:v>7169</c:v>
                </c:pt>
                <c:pt idx="151" formatCode="_(* #,##0_);_(* \(#,##0\);_(* &quot;-&quot;??_);_(@_)">
                  <c:v>7555</c:v>
                </c:pt>
                <c:pt idx="152" formatCode="_(* #,##0_);_(* \(#,##0\);_(* &quot;-&quot;??_);_(@_)">
                  <c:v>8014</c:v>
                </c:pt>
                <c:pt idx="153" formatCode="_(* #,##0_);_(* \(#,##0\);_(* &quot;-&quot;??_);_(@_)">
                  <c:v>8269</c:v>
                </c:pt>
                <c:pt idx="154" formatCode="_(* #,##0_);_(* \(#,##0\);_(* &quot;-&quot;??_);_(@_)">
                  <c:v>8141</c:v>
                </c:pt>
                <c:pt idx="155" formatCode="_(* #,##0_);_(* \(#,##0\);_(* &quot;-&quot;??_);_(@_)">
                  <c:v>8450</c:v>
                </c:pt>
                <c:pt idx="156" formatCode="_(* #,##0_);_(* \(#,##0\);_(* &quot;-&quot;??_);_(@_)">
                  <c:v>8820</c:v>
                </c:pt>
                <c:pt idx="157" formatCode="_(* #,##0_);_(* \(#,##0\);_(* &quot;-&quot;??_);_(@_)">
                  <c:v>10069</c:v>
                </c:pt>
                <c:pt idx="158" formatCode="_(* #,##0_);_(* \(#,##0\);_(* &quot;-&quot;??_);_(@_)">
                  <c:v>10684</c:v>
                </c:pt>
                <c:pt idx="159" formatCode="_(* #,##0_);_(* \(#,##0\);_(* &quot;-&quot;??_);_(@_)">
                  <c:v>11379</c:v>
                </c:pt>
                <c:pt idx="160" formatCode="_(* #,##0_);_(* \(#,##0\);_(* &quot;-&quot;??_);_(@_)">
                  <c:v>12473</c:v>
                </c:pt>
                <c:pt idx="161" formatCode="_(* #,##0_);_(* \(#,##0\);_(* &quot;-&quot;??_);_(@_)">
                  <c:v>13751</c:v>
                </c:pt>
                <c:pt idx="162" formatCode="_(* #,##0_);_(* \(#,##0\);_(* &quot;-&quot;??_);_(@_)">
                  <c:v>14423</c:v>
                </c:pt>
                <c:pt idx="163" formatCode="_(* #,##0_);_(* \(#,##0\);_(* &quot;-&quot;??_);_(@_)">
                  <c:v>14748</c:v>
                </c:pt>
                <c:pt idx="164" formatCode="_(* #,##0_);_(* \(#,##0\);_(* &quot;-&quot;??_);_(@_)">
                  <c:v>14962</c:v>
                </c:pt>
                <c:pt idx="165" formatCode="_(* #,##0_);_(* \(#,##0\);_(* &quot;-&quot;??_);_(@_)">
                  <c:v>15658</c:v>
                </c:pt>
                <c:pt idx="166" formatCode="_(* #,##0_);_(* \(#,##0\);_(* &quot;-&quot;??_);_(@_)">
                  <c:v>16169</c:v>
                </c:pt>
                <c:pt idx="167" formatCode="_(* #,##0_);_(* \(#,##0\);_(* &quot;-&quot;??_);_(@_)">
                  <c:v>16368</c:v>
                </c:pt>
                <c:pt idx="168" formatCode="_(* #,##0_);_(* \(#,##0\);_(* &quot;-&quot;??_);_(@_)">
                  <c:v>16928</c:v>
                </c:pt>
                <c:pt idx="169" formatCode="_(* #,##0_);_(* \(#,##0\);_(* &quot;-&quot;??_);_(@_)">
                  <c:v>17894</c:v>
                </c:pt>
                <c:pt idx="170" formatCode="_(* #,##0_);_(* \(#,##0\);_(* &quot;-&quot;??_);_(@_)">
                  <c:v>18547</c:v>
                </c:pt>
                <c:pt idx="171" formatCode="_(* #,##0_);_(* \(#,##0\);_(* &quot;-&quot;??_);_(@_)">
                  <c:v>18190</c:v>
                </c:pt>
                <c:pt idx="172" formatCode="_(* #,##0_);_(* \(#,##0\);_(* &quot;-&quot;??_);_(@_)">
                  <c:v>17893</c:v>
                </c:pt>
                <c:pt idx="173" formatCode="_(* #,##0_);_(* \(#,##0\);_(* &quot;-&quot;??_);_(@_)">
                  <c:v>17193</c:v>
                </c:pt>
                <c:pt idx="174" formatCode="_(* #,##0_);_(* \(#,##0\);_(* &quot;-&quot;??_);_(@_)">
                  <c:v>17274</c:v>
                </c:pt>
                <c:pt idx="175" formatCode="_(* #,##0_);_(* \(#,##0\);_(* &quot;-&quot;??_);_(@_)">
                  <c:v>16856</c:v>
                </c:pt>
                <c:pt idx="176" formatCode="#,##0">
                  <c:v>15440</c:v>
                </c:pt>
                <c:pt idx="177" formatCode="#,##0">
                  <c:v>15440</c:v>
                </c:pt>
                <c:pt idx="178" formatCode="#,##0">
                  <c:v>14352</c:v>
                </c:pt>
                <c:pt idx="179" formatCode="#,##0">
                  <c:v>13454</c:v>
                </c:pt>
                <c:pt idx="180" formatCode="#,##0">
                  <c:v>12038</c:v>
                </c:pt>
                <c:pt idx="181" formatCode="#,##0">
                  <c:v>11156</c:v>
                </c:pt>
                <c:pt idx="182" formatCode="#,##0">
                  <c:v>10165</c:v>
                </c:pt>
                <c:pt idx="183" formatCode="#,##0">
                  <c:v>8836</c:v>
                </c:pt>
                <c:pt idx="184" formatCode="#,##0">
                  <c:v>8194</c:v>
                </c:pt>
                <c:pt idx="185" formatCode="#,##0">
                  <c:v>7308</c:v>
                </c:pt>
                <c:pt idx="186" formatCode="#,##0">
                  <c:v>6432</c:v>
                </c:pt>
                <c:pt idx="187" formatCode="#,##0">
                  <c:v>5847</c:v>
                </c:pt>
                <c:pt idx="188" formatCode="#,##0">
                  <c:v>5801</c:v>
                </c:pt>
                <c:pt idx="189" formatCode="#,##0">
                  <c:v>5206</c:v>
                </c:pt>
                <c:pt idx="190" formatCode="#,##0">
                  <c:v>5176</c:v>
                </c:pt>
                <c:pt idx="191" formatCode="#,##0">
                  <c:v>5103</c:v>
                </c:pt>
                <c:pt idx="192">
                  <c:v>5096</c:v>
                </c:pt>
                <c:pt idx="193">
                  <c:v>5009</c:v>
                </c:pt>
                <c:pt idx="194" formatCode="#,##0">
                  <c:v>5453</c:v>
                </c:pt>
                <c:pt idx="195">
                  <c:v>4715</c:v>
                </c:pt>
                <c:pt idx="196">
                  <c:v>5683</c:v>
                </c:pt>
                <c:pt idx="197">
                  <c:v>6054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ED5-4F05-9503-E78E18FBE4BC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87"/>
              <c:layout>
                <c:manualLayout>
                  <c:x val="-4.961969605748151E-2"/>
                  <c:y val="-2.9077283177048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2D-4B2D-A1AA-6D208725C1A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  <c:pt idx="190" formatCode="mmm\-yy">
                  <c:v>45292</c:v>
                </c:pt>
                <c:pt idx="191" formatCode="mmm\-yy">
                  <c:v>45323</c:v>
                </c:pt>
                <c:pt idx="192" formatCode="mmm\-yy">
                  <c:v>45352</c:v>
                </c:pt>
                <c:pt idx="193" formatCode="mmm\-yy">
                  <c:v>45383</c:v>
                </c:pt>
                <c:pt idx="194" formatCode="mmm\-yy">
                  <c:v>45413</c:v>
                </c:pt>
                <c:pt idx="195" formatCode="mmm\-yy">
                  <c:v>45444</c:v>
                </c:pt>
                <c:pt idx="196" formatCode="mmm\-yy">
                  <c:v>45474</c:v>
                </c:pt>
                <c:pt idx="197" formatCode="mmm\-yy">
                  <c:v>45505</c:v>
                </c:pt>
              </c:numCache>
            </c:numRef>
          </c:cat>
          <c:val>
            <c:numRef>
              <c:f>Hoja1!$C$5:$C$203</c:f>
              <c:numCache>
                <c:formatCode>General</c:formatCode>
                <c:ptCount val="199"/>
                <c:pt idx="10" formatCode="_(* #,##0_);_(* \(#,##0\);_(* &quot;-&quot;??_);_(@_)">
                  <c:v>6648</c:v>
                </c:pt>
                <c:pt idx="11" formatCode="_(* #,##0_);_(* \(#,##0\);_(* &quot;-&quot;??_);_(@_)">
                  <c:v>6323</c:v>
                </c:pt>
                <c:pt idx="12" formatCode="_(* #,##0_);_(* \(#,##0\);_(* &quot;-&quot;??_);_(@_)">
                  <c:v>6140</c:v>
                </c:pt>
                <c:pt idx="13" formatCode="_(* #,##0_);_(* \(#,##0\);_(* &quot;-&quot;??_);_(@_)">
                  <c:v>5795</c:v>
                </c:pt>
                <c:pt idx="14" formatCode="_(* #,##0_);_(* \(#,##0\);_(* &quot;-&quot;??_);_(@_)">
                  <c:v>5666</c:v>
                </c:pt>
                <c:pt idx="15" formatCode="_(* #,##0_);_(* \(#,##0\);_(* &quot;-&quot;??_);_(@_)">
                  <c:v>5785</c:v>
                </c:pt>
                <c:pt idx="16" formatCode="_(* #,##0_);_(* \(#,##0\);_(* &quot;-&quot;??_);_(@_)">
                  <c:v>5893</c:v>
                </c:pt>
                <c:pt idx="17" formatCode="_(* #,##0_);_(* \(#,##0\);_(* &quot;-&quot;??_);_(@_)">
                  <c:v>5947</c:v>
                </c:pt>
                <c:pt idx="18" formatCode="_(* #,##0_);_(* \(#,##0\);_(* &quot;-&quot;??_);_(@_)">
                  <c:v>6129</c:v>
                </c:pt>
                <c:pt idx="19" formatCode="_(* #,##0_);_(* \(#,##0\);_(* &quot;-&quot;??_);_(@_)">
                  <c:v>6371</c:v>
                </c:pt>
                <c:pt idx="20" formatCode="_(* #,##0_);_(* \(#,##0\);_(* &quot;-&quot;??_);_(@_)">
                  <c:v>6395</c:v>
                </c:pt>
                <c:pt idx="21" formatCode="_(* #,##0_);_(* \(#,##0\);_(* &quot;-&quot;??_);_(@_)">
                  <c:v>6667</c:v>
                </c:pt>
                <c:pt idx="22" formatCode="_(* #,##0_);_(* \(#,##0\);_(* &quot;-&quot;??_);_(@_)">
                  <c:v>6893</c:v>
                </c:pt>
                <c:pt idx="23" formatCode="_(* #,##0_);_(* \(#,##0\);_(* &quot;-&quot;??_);_(@_)">
                  <c:v>7179</c:v>
                </c:pt>
                <c:pt idx="24" formatCode="_(* #,##0_);_(* \(#,##0\);_(* &quot;-&quot;??_);_(@_)">
                  <c:v>7489</c:v>
                </c:pt>
                <c:pt idx="25" formatCode="_(* #,##0_);_(* \(#,##0\);_(* &quot;-&quot;??_);_(@_)">
                  <c:v>7754</c:v>
                </c:pt>
                <c:pt idx="26" formatCode="_(* #,##0_);_(* \(#,##0\);_(* &quot;-&quot;??_);_(@_)">
                  <c:v>7841</c:v>
                </c:pt>
                <c:pt idx="27" formatCode="_(* #,##0_);_(* \(#,##0\);_(* &quot;-&quot;??_);_(@_)">
                  <c:v>7781</c:v>
                </c:pt>
                <c:pt idx="28" formatCode="_(* #,##0_);_(* \(#,##0\);_(* &quot;-&quot;??_);_(@_)">
                  <c:v>7698</c:v>
                </c:pt>
                <c:pt idx="29" formatCode="_(* #,##0_);_(* \(#,##0\);_(* &quot;-&quot;??_);_(@_)">
                  <c:v>7770</c:v>
                </c:pt>
                <c:pt idx="30" formatCode="_(* #,##0_);_(* \(#,##0\);_(* &quot;-&quot;??_);_(@_)">
                  <c:v>7976</c:v>
                </c:pt>
                <c:pt idx="31" formatCode="_(* #,##0_);_(* \(#,##0\);_(* &quot;-&quot;??_);_(@_)">
                  <c:v>7979</c:v>
                </c:pt>
                <c:pt idx="32" formatCode="_(* #,##0_);_(* \(#,##0\);_(* &quot;-&quot;??_);_(@_)">
                  <c:v>8339</c:v>
                </c:pt>
                <c:pt idx="33" formatCode="_(* #,##0_);_(* \(#,##0\);_(* &quot;-&quot;??_);_(@_)">
                  <c:v>8479</c:v>
                </c:pt>
                <c:pt idx="34" formatCode="_(* #,##0_);_(* \(#,##0\);_(* &quot;-&quot;??_);_(@_)">
                  <c:v>8660</c:v>
                </c:pt>
                <c:pt idx="35" formatCode="_(* #,##0_);_(* \(#,##0\);_(* &quot;-&quot;??_);_(@_)">
                  <c:v>9027</c:v>
                </c:pt>
                <c:pt idx="36" formatCode="_(* #,##0_);_(* \(#,##0\);_(* &quot;-&quot;??_);_(@_)">
                  <c:v>9093</c:v>
                </c:pt>
                <c:pt idx="37" formatCode="_(* #,##0_);_(* \(#,##0\);_(* &quot;-&quot;??_);_(@_)">
                  <c:v>9509</c:v>
                </c:pt>
                <c:pt idx="38" formatCode="_(* #,##0_);_(* \(#,##0\);_(* &quot;-&quot;??_);_(@_)">
                  <c:v>9764</c:v>
                </c:pt>
                <c:pt idx="39" formatCode="_(* #,##0_);_(* \(#,##0\);_(* &quot;-&quot;??_);_(@_)">
                  <c:v>10038</c:v>
                </c:pt>
                <c:pt idx="40" formatCode="_(* #,##0_);_(* \(#,##0\);_(* &quot;-&quot;??_);_(@_)">
                  <c:v>10454</c:v>
                </c:pt>
                <c:pt idx="41" formatCode="_(* #,##0_);_(* \(#,##0\);_(* &quot;-&quot;??_);_(@_)">
                  <c:v>10812</c:v>
                </c:pt>
                <c:pt idx="42" formatCode="_(* #,##0_);_(* \(#,##0\);_(* &quot;-&quot;??_);_(@_)">
                  <c:v>11048</c:v>
                </c:pt>
                <c:pt idx="43" formatCode="_(* #,##0_);_(* \(#,##0\);_(* &quot;-&quot;??_);_(@_)">
                  <c:v>11320</c:v>
                </c:pt>
                <c:pt idx="44" formatCode="_(* #,##0_);_(* \(#,##0\);_(* &quot;-&quot;??_);_(@_)">
                  <c:v>11311</c:v>
                </c:pt>
                <c:pt idx="45" formatCode="_(* #,##0_);_(* \(#,##0\);_(* &quot;-&quot;??_);_(@_)">
                  <c:v>11475</c:v>
                </c:pt>
                <c:pt idx="46" formatCode="_(* #,##0_);_(* \(#,##0\);_(* &quot;-&quot;??_);_(@_)">
                  <c:v>11642</c:v>
                </c:pt>
                <c:pt idx="47" formatCode="_(* #,##0_);_(* \(#,##0\);_(* &quot;-&quot;??_);_(@_)">
                  <c:v>11562</c:v>
                </c:pt>
                <c:pt idx="48" formatCode="_(* #,##0_);_(* \(#,##0\);_(* &quot;-&quot;??_);_(@_)">
                  <c:v>11760</c:v>
                </c:pt>
                <c:pt idx="49" formatCode="_(* #,##0_);_(* \(#,##0\);_(* &quot;-&quot;??_);_(@_)">
                  <c:v>11914</c:v>
                </c:pt>
                <c:pt idx="50" formatCode="_(* #,##0_);_(* \(#,##0\);_(* &quot;-&quot;??_);_(@_)">
                  <c:v>11841</c:v>
                </c:pt>
                <c:pt idx="51" formatCode="_(* #,##0_);_(* \(#,##0\);_(* &quot;-&quot;??_);_(@_)">
                  <c:v>11777</c:v>
                </c:pt>
                <c:pt idx="52" formatCode="_(* #,##0_);_(* \(#,##0\);_(* &quot;-&quot;??_);_(@_)">
                  <c:v>11606</c:v>
                </c:pt>
                <c:pt idx="53" formatCode="_(* #,##0_);_(* \(#,##0\);_(* &quot;-&quot;??_);_(@_)">
                  <c:v>11530</c:v>
                </c:pt>
                <c:pt idx="54" formatCode="_(* #,##0_);_(* \(#,##0\);_(* &quot;-&quot;??_);_(@_)">
                  <c:v>11354</c:v>
                </c:pt>
                <c:pt idx="55" formatCode="_(* #,##0_);_(* \(#,##0\);_(* &quot;-&quot;??_);_(@_)">
                  <c:v>11282</c:v>
                </c:pt>
                <c:pt idx="56" formatCode="_(* #,##0_);_(* \(#,##0\);_(* &quot;-&quot;??_);_(@_)">
                  <c:v>11277</c:v>
                </c:pt>
                <c:pt idx="57" formatCode="_(* #,##0_);_(* \(#,##0\);_(* &quot;-&quot;??_);_(@_)">
                  <c:v>11294</c:v>
                </c:pt>
                <c:pt idx="58" formatCode="_(* #,##0_);_(* \(#,##0\);_(* &quot;-&quot;??_);_(@_)">
                  <c:v>11291</c:v>
                </c:pt>
                <c:pt idx="59" formatCode="_(* #,##0_);_(* \(#,##0\);_(* &quot;-&quot;??_);_(@_)">
                  <c:v>11282</c:v>
                </c:pt>
                <c:pt idx="60" formatCode="_(* #,##0_);_(* \(#,##0\);_(* &quot;-&quot;??_);_(@_)">
                  <c:v>11402</c:v>
                </c:pt>
                <c:pt idx="61" formatCode="_(* #,##0_);_(* \(#,##0\);_(* &quot;-&quot;??_);_(@_)">
                  <c:v>11402</c:v>
                </c:pt>
                <c:pt idx="62" formatCode="_(* #,##0_);_(* \(#,##0\);_(* &quot;-&quot;??_);_(@_)">
                  <c:v>11777</c:v>
                </c:pt>
                <c:pt idx="63" formatCode="_(* #,##0_);_(* \(#,##0\);_(* &quot;-&quot;??_);_(@_)">
                  <c:v>12484</c:v>
                </c:pt>
                <c:pt idx="64" formatCode="_(* #,##0_);_(* \(#,##0\);_(* &quot;-&quot;??_);_(@_)">
                  <c:v>12749</c:v>
                </c:pt>
                <c:pt idx="65" formatCode="_(* #,##0_);_(* \(#,##0\);_(* &quot;-&quot;??_);_(@_)">
                  <c:v>12730</c:v>
                </c:pt>
                <c:pt idx="66" formatCode="_(* #,##0_);_(* \(#,##0\);_(* &quot;-&quot;??_);_(@_)">
                  <c:v>12945</c:v>
                </c:pt>
                <c:pt idx="67" formatCode="_(* #,##0_);_(* \(#,##0\);_(* &quot;-&quot;??_);_(@_)">
                  <c:v>12967</c:v>
                </c:pt>
                <c:pt idx="68" formatCode="_(* #,##0_);_(* \(#,##0\);_(* &quot;-&quot;??_);_(@_)">
                  <c:v>12846</c:v>
                </c:pt>
                <c:pt idx="69" formatCode="_(* #,##0_);_(* \(#,##0\);_(* &quot;-&quot;??_);_(@_)">
                  <c:v>12537</c:v>
                </c:pt>
                <c:pt idx="70" formatCode="_(* #,##0_);_(* \(#,##0\);_(* &quot;-&quot;_);_(@_)">
                  <c:v>12388</c:v>
                </c:pt>
                <c:pt idx="71" formatCode="_(* #,##0_);_(* \(#,##0\);_(* &quot;-&quot;_);_(@_)">
                  <c:v>12395</c:v>
                </c:pt>
                <c:pt idx="72" formatCode="_(* #,##0_);_(* \(#,##0\);_(* &quot;-&quot;_);_(@_)">
                  <c:v>12294</c:v>
                </c:pt>
                <c:pt idx="73" formatCode="_(* #,##0_);_(* \(#,##0\);_(* &quot;-&quot;_);_(@_)">
                  <c:v>12156</c:v>
                </c:pt>
                <c:pt idx="74" formatCode="_(* #,##0_);_(* \(#,##0\);_(* &quot;-&quot;_);_(@_)">
                  <c:v>12037</c:v>
                </c:pt>
                <c:pt idx="75" formatCode="_(* #,##0_);_(* \(#,##0\);_(* &quot;-&quot;_);_(@_)">
                  <c:v>11391</c:v>
                </c:pt>
                <c:pt idx="76" formatCode="_(* #,##0_);_(* \(#,##0\);_(* &quot;-&quot;_);_(@_)">
                  <c:v>11185</c:v>
                </c:pt>
                <c:pt idx="77" formatCode="_(* #,##0_);_(* \(#,##0\);_(* &quot;-&quot;_);_(@_)">
                  <c:v>11116</c:v>
                </c:pt>
                <c:pt idx="78" formatCode="_(* #,##0_);_(* \(#,##0\);_(* &quot;-&quot;_);_(@_)">
                  <c:v>10888</c:v>
                </c:pt>
                <c:pt idx="79" formatCode="_(* #,##0_);_(* \(#,##0\);_(* &quot;-&quot;_);_(@_)">
                  <c:v>11081</c:v>
                </c:pt>
                <c:pt idx="80" formatCode="_(* #,##0_);_(* \(#,##0\);_(* &quot;-&quot;_);_(@_)">
                  <c:v>11613</c:v>
                </c:pt>
                <c:pt idx="81" formatCode="_(* #,##0_);_(* \(#,##0\);_(* &quot;-&quot;_);_(@_)">
                  <c:v>11867</c:v>
                </c:pt>
                <c:pt idx="82" formatCode="_(* #,##0_);_(* \(#,##0\);_(* &quot;-&quot;_);_(@_)">
                  <c:v>12242</c:v>
                </c:pt>
                <c:pt idx="83" formatCode="_(* #,##0_);_(* \(#,##0\);_(* &quot;-&quot;_);_(@_)">
                  <c:v>12572</c:v>
                </c:pt>
                <c:pt idx="84" formatCode="_(* #,##0_);_(* \(#,##0\);_(* &quot;-&quot;_);_(@_)">
                  <c:v>12919</c:v>
                </c:pt>
                <c:pt idx="85" formatCode="_(* #,##0_);_(* \(#,##0\);_(* &quot;-&quot;_);_(@_)">
                  <c:v>13425</c:v>
                </c:pt>
                <c:pt idx="86" formatCode="_(* #,##0_);_(* \(#,##0\);_(* &quot;-&quot;_);_(@_)">
                  <c:v>13416</c:v>
                </c:pt>
                <c:pt idx="87" formatCode="_(* #,##0_);_(* \(#,##0\);_(* &quot;-&quot;_);_(@_)">
                  <c:v>13461</c:v>
                </c:pt>
                <c:pt idx="88" formatCode="_(* #,##0_);_(* \(#,##0\);_(* &quot;-&quot;_);_(@_)">
                  <c:v>13763</c:v>
                </c:pt>
                <c:pt idx="89" formatCode="_(* #,##0_);_(* \(#,##0\);_(* &quot;-&quot;_);_(@_)">
                  <c:v>14049</c:v>
                </c:pt>
                <c:pt idx="90" formatCode="_(* #,##0_);_(* \(#,##0\);_(* &quot;-&quot;_);_(@_)">
                  <c:v>14666</c:v>
                </c:pt>
                <c:pt idx="91" formatCode="_(* #,##0_);_(* \(#,##0\);_(* &quot;-&quot;_);_(@_)">
                  <c:v>15113</c:v>
                </c:pt>
                <c:pt idx="92" formatCode="_(* #,##0_);_(* \(#,##0\);_(* &quot;-&quot;_);_(@_)">
                  <c:v>15326</c:v>
                </c:pt>
                <c:pt idx="93" formatCode="_(* #,##0_);_(* \(#,##0\);_(* &quot;-&quot;_);_(@_)">
                  <c:v>15520</c:v>
                </c:pt>
                <c:pt idx="94" formatCode="_(* #,##0_);_(* \(#,##0\);_(* &quot;-&quot;_);_(@_)">
                  <c:v>15933</c:v>
                </c:pt>
                <c:pt idx="95" formatCode="_(* #,##0_);_(* \(#,##0\);_(* &quot;-&quot;_);_(@_)">
                  <c:v>16437</c:v>
                </c:pt>
                <c:pt idx="96" formatCode="_(* #,##0_);_(* \(#,##0\);_(* &quot;-&quot;_);_(@_)">
                  <c:v>16902</c:v>
                </c:pt>
                <c:pt idx="97" formatCode="_(* #,##0_);_(* \(#,##0\);_(* &quot;-&quot;_);_(@_)">
                  <c:v>16836</c:v>
                </c:pt>
                <c:pt idx="98" formatCode="_(* #,##0_);_(* \(#,##0\);_(* &quot;-&quot;_);_(@_)">
                  <c:v>17086</c:v>
                </c:pt>
                <c:pt idx="99" formatCode="_(* #,##0_);_(* \(#,##0\);_(* &quot;-&quot;_);_(@_)">
                  <c:v>17468</c:v>
                </c:pt>
                <c:pt idx="100" formatCode="_(* #,##0_);_(* \(#,##0\);_(* &quot;-&quot;_);_(@_)">
                  <c:v>17403</c:v>
                </c:pt>
                <c:pt idx="101" formatCode="_(* #,##0_);_(* \(#,##0\);_(* &quot;-&quot;_);_(@_)">
                  <c:v>17399</c:v>
                </c:pt>
                <c:pt idx="102" formatCode="_(* #,##0_);_(* \(#,##0\);_(* &quot;-&quot;_);_(@_)">
                  <c:v>17069</c:v>
                </c:pt>
                <c:pt idx="103" formatCode="_(* #,##0_);_(* \(#,##0\);_(* &quot;-&quot;_);_(@_)">
                  <c:v>16738</c:v>
                </c:pt>
                <c:pt idx="104" formatCode="_(* #,##0_);_(* \(#,##0\);_(* &quot;-&quot;_);_(@_)">
                  <c:v>16554</c:v>
                </c:pt>
                <c:pt idx="105" formatCode="_(* #,##0_);_(* \(#,##0\);_(* &quot;-&quot;_);_(@_)">
                  <c:v>16412</c:v>
                </c:pt>
                <c:pt idx="106" formatCode="_(* #,##0_);_(* \(#,##0\);_(* &quot;-&quot;_);_(@_)">
                  <c:v>15962</c:v>
                </c:pt>
                <c:pt idx="107" formatCode="_(* #,##0_);_(* \(#,##0\);_(* &quot;-&quot;_);_(@_)">
                  <c:v>15337</c:v>
                </c:pt>
                <c:pt idx="108" formatCode="_(* #,##0_);_(* \(#,##0\);_(* &quot;-&quot;_);_(@_)">
                  <c:v>14444</c:v>
                </c:pt>
                <c:pt idx="109" formatCode="_(* #,##0_);_(* \(#,##0\);_(* &quot;-&quot;_);_(@_)">
                  <c:v>14102</c:v>
                </c:pt>
                <c:pt idx="110" formatCode="_(* #,##0_);_(* \(#,##0\);_(* &quot;-&quot;_);_(@_)">
                  <c:v>13999</c:v>
                </c:pt>
                <c:pt idx="111" formatCode="_(* #,##0_);_(* \(#,##0\);_(* &quot;-&quot;_);_(@_)">
                  <c:v>13775</c:v>
                </c:pt>
                <c:pt idx="112" formatCode="_(* #,##0_);_(* \(#,##0\);_(* &quot;-&quot;_);_(@_)">
                  <c:v>13634</c:v>
                </c:pt>
                <c:pt idx="113" formatCode="_(* #,##0_);_(* \(#,##0\);_(* &quot;-&quot;_);_(@_)">
                  <c:v>13636</c:v>
                </c:pt>
                <c:pt idx="114" formatCode="_(* #,##0_);_(* \(#,##0\);_(* &quot;-&quot;_);_(@_)">
                  <c:v>13655</c:v>
                </c:pt>
                <c:pt idx="115" formatCode="_(* #,##0_);_(* \(#,##0\);_(* &quot;-&quot;_);_(@_)">
                  <c:v>13478</c:v>
                </c:pt>
                <c:pt idx="116" formatCode="_(* #,##0_);_(* \(#,##0\);_(* &quot;-&quot;_);_(@_)">
                  <c:v>13164</c:v>
                </c:pt>
                <c:pt idx="117" formatCode="_(* #,##0_);_(* \(#,##0\);_(* &quot;-&quot;_);_(@_)">
                  <c:v>12961</c:v>
                </c:pt>
                <c:pt idx="118" formatCode="_(* #,##0_);_(* \(#,##0\);_(* &quot;-&quot;_);_(@_)">
                  <c:v>12920</c:v>
                </c:pt>
                <c:pt idx="119" formatCode="_(* #,##0_);_(* \(#,##0\);_(* &quot;-&quot;_);_(@_)">
                  <c:v>12817</c:v>
                </c:pt>
                <c:pt idx="120" formatCode="_(* #,##0_);_(* \(#,##0\);_(* &quot;-&quot;_);_(@_)">
                  <c:v>12958</c:v>
                </c:pt>
                <c:pt idx="121" formatCode="_(* #,##0_);_(* \(#,##0\);_(* &quot;-&quot;_);_(@_)">
                  <c:v>12753</c:v>
                </c:pt>
                <c:pt idx="122" formatCode="_(* #,##0_);_(* \(#,##0\);_(* &quot;-&quot;_);_(@_)">
                  <c:v>12636</c:v>
                </c:pt>
                <c:pt idx="123" formatCode="_(* #,##0_);_(* \(#,##0\);_(* &quot;-&quot;_);_(@_)">
                  <c:v>12206</c:v>
                </c:pt>
                <c:pt idx="124" formatCode="_(* #,##0_);_(* \(#,##0\);_(* &quot;-&quot;_);_(@_)">
                  <c:v>11978</c:v>
                </c:pt>
                <c:pt idx="125" formatCode="_(* #,##0_);_(* \(#,##0\);_(* &quot;-&quot;_);_(@_)">
                  <c:v>11658</c:v>
                </c:pt>
                <c:pt idx="126" formatCode="_(* #,##0_);_(* \(#,##0\);_(* &quot;-&quot;_);_(@_)">
                  <c:v>11491</c:v>
                </c:pt>
                <c:pt idx="127" formatCode="_(* #,##0_);_(* \(#,##0\);_(* &quot;-&quot;_);_(@_)">
                  <c:v>11509</c:v>
                </c:pt>
                <c:pt idx="128" formatCode="_(* #,##0_);_(* \(#,##0\);_(* &quot;-&quot;_);_(@_)">
                  <c:v>11402</c:v>
                </c:pt>
                <c:pt idx="129" formatCode="_(* #,##0_);_(* \(#,##0\);_(* &quot;-&quot;_);_(@_)">
                  <c:v>11297</c:v>
                </c:pt>
                <c:pt idx="130" formatCode="_(* #,##0_);_(* \(#,##0\);_(* &quot;-&quot;_);_(@_)">
                  <c:v>11155</c:v>
                </c:pt>
                <c:pt idx="131" formatCode="_(* #,##0_);_(* \(#,##0\);_(* &quot;-&quot;_);_(@_)">
                  <c:v>11039</c:v>
                </c:pt>
                <c:pt idx="132" formatCode="_(* #,##0_);_(* \(#,##0\);_(* &quot;-&quot;_);_(@_)">
                  <c:v>10838</c:v>
                </c:pt>
                <c:pt idx="133" formatCode="_(* #,##0_);_(* \(#,##0\);_(* &quot;-&quot;_);_(@_)">
                  <c:v>10761</c:v>
                </c:pt>
                <c:pt idx="134" formatCode="_(* #,##0_);_(* \(#,##0\);_(* &quot;-&quot;_);_(@_)">
                  <c:v>10453</c:v>
                </c:pt>
                <c:pt idx="135" formatCode="_(* #,##0_);_(* \(#,##0\);_(* &quot;-&quot;_);_(@_)">
                  <c:v>10627</c:v>
                </c:pt>
                <c:pt idx="136" formatCode="_(* #,##0_);_(* \(#,##0\);_(* &quot;-&quot;_);_(@_)">
                  <c:v>10652</c:v>
                </c:pt>
                <c:pt idx="137" formatCode="_(* #,##0_);_(* \(#,##0\);_(* &quot;-&quot;_);_(@_)">
                  <c:v>11789</c:v>
                </c:pt>
                <c:pt idx="138" formatCode="_(* #,##0_);_(* \(#,##0\);_(* &quot;-&quot;_);_(@_)">
                  <c:v>11948</c:v>
                </c:pt>
                <c:pt idx="139" formatCode="_(* #,##0_);_(* \(#,##0\);_(* &quot;-&quot;_);_(@_)">
                  <c:v>11831</c:v>
                </c:pt>
                <c:pt idx="140" formatCode="_(* #,##0_);_(* \(#,##0\);_(* &quot;-&quot;_);_(@_)">
                  <c:v>11857</c:v>
                </c:pt>
                <c:pt idx="141" formatCode="_(* #,##0_);_(* \(#,##0\);_(* &quot;-&quot;??_);_(@_)">
                  <c:v>10652</c:v>
                </c:pt>
                <c:pt idx="142" formatCode="_(* #,##0_);_(* \(#,##0\);_(* &quot;-&quot;??_);_(@_)">
                  <c:v>11986</c:v>
                </c:pt>
                <c:pt idx="143" formatCode="_(* #,##0_);_(* \(#,##0\);_(* &quot;-&quot;??_);_(@_)">
                  <c:v>12147</c:v>
                </c:pt>
                <c:pt idx="144" formatCode="_(* #,##0_);_(* \(#,##0\);_(* &quot;-&quot;??_);_(@_)">
                  <c:v>12246</c:v>
                </c:pt>
                <c:pt idx="145" formatCode="_(* #,##0_);_(* \(#,##0\);_(* &quot;-&quot;??_);_(@_)">
                  <c:v>11595</c:v>
                </c:pt>
                <c:pt idx="146" formatCode="_(* #,##0_);_(* \(#,##0\);_(* &quot;-&quot;??_);_(@_)">
                  <c:v>11188</c:v>
                </c:pt>
                <c:pt idx="147" formatCode="_(* #,##0_);_(* \(#,##0\);_(* &quot;-&quot;??_);_(@_)">
                  <c:v>9767</c:v>
                </c:pt>
                <c:pt idx="148" formatCode="_(* #,##0_);_(* \(#,##0\);_(* &quot;-&quot;??_);_(@_)">
                  <c:v>10054</c:v>
                </c:pt>
                <c:pt idx="149" formatCode="_(* #,##0_);_(* \(#,##0\);_(* &quot;-&quot;??_);_(@_)">
                  <c:v>11171</c:v>
                </c:pt>
                <c:pt idx="150" formatCode="_(* #,##0_);_(* \(#,##0\);_(* &quot;-&quot;??_);_(@_)">
                  <c:v>11199</c:v>
                </c:pt>
                <c:pt idx="151" formatCode="_(* #,##0_);_(* \(#,##0\);_(* &quot;-&quot;??_);_(@_)">
                  <c:v>11241</c:v>
                </c:pt>
                <c:pt idx="152" formatCode="_(* #,##0_);_(* \(#,##0\);_(* &quot;-&quot;??_);_(@_)">
                  <c:v>11695</c:v>
                </c:pt>
                <c:pt idx="153" formatCode="_(* #,##0_);_(* \(#,##0\);_(* &quot;-&quot;??_);_(@_)">
                  <c:v>12301</c:v>
                </c:pt>
                <c:pt idx="154" formatCode="_(* #,##0_);_(* \(#,##0\);_(* &quot;-&quot;??_);_(@_)">
                  <c:v>12199</c:v>
                </c:pt>
                <c:pt idx="155" formatCode="_(* #,##0_);_(* \(#,##0\);_(* &quot;-&quot;??_);_(@_)">
                  <c:v>12678</c:v>
                </c:pt>
                <c:pt idx="156" formatCode="_(* #,##0_);_(* \(#,##0\);_(* &quot;-&quot;??_);_(@_)">
                  <c:v>13428</c:v>
                </c:pt>
                <c:pt idx="157" formatCode="_(* #,##0_);_(* \(#,##0\);_(* &quot;-&quot;??_);_(@_)">
                  <c:v>14510</c:v>
                </c:pt>
                <c:pt idx="158" formatCode="_(* #,##0_);_(* \(#,##0\);_(* &quot;-&quot;??_);_(@_)">
                  <c:v>15230</c:v>
                </c:pt>
                <c:pt idx="159" formatCode="_(* #,##0_);_(* \(#,##0\);_(* &quot;-&quot;??_);_(@_)">
                  <c:v>15765</c:v>
                </c:pt>
                <c:pt idx="160" formatCode="_(* #,##0_);_(* \(#,##0\);_(* &quot;-&quot;??_);_(@_)">
                  <c:v>15703</c:v>
                </c:pt>
                <c:pt idx="161" formatCode="_(* #,##0_);_(* \(#,##0\);_(* &quot;-&quot;??_);_(@_)">
                  <c:v>16098</c:v>
                </c:pt>
                <c:pt idx="162" formatCode="_(* #,##0_);_(* \(#,##0\);_(* &quot;-&quot;??_);_(@_)">
                  <c:v>16290</c:v>
                </c:pt>
                <c:pt idx="163" formatCode="_(* #,##0_);_(* \(#,##0\);_(* &quot;-&quot;??_);_(@_)">
                  <c:v>16868</c:v>
                </c:pt>
                <c:pt idx="164" formatCode="_(* #,##0_);_(* \(#,##0\);_(* &quot;-&quot;??_);_(@_)">
                  <c:v>17068</c:v>
                </c:pt>
                <c:pt idx="165" formatCode="_(* #,##0_);_(* \(#,##0\);_(* &quot;-&quot;??_);_(@_)">
                  <c:v>17041</c:v>
                </c:pt>
                <c:pt idx="166" formatCode="_(* #,##0_);_(* \(#,##0\);_(* &quot;-&quot;??_);_(@_)">
                  <c:v>17053</c:v>
                </c:pt>
                <c:pt idx="167" formatCode="_(* #,##0_);_(* \(#,##0\);_(* &quot;-&quot;??_);_(@_)">
                  <c:v>17351</c:v>
                </c:pt>
                <c:pt idx="168" formatCode="_(* #,##0_);_(* \(#,##0\);_(* &quot;-&quot;??_);_(@_)">
                  <c:v>16910</c:v>
                </c:pt>
                <c:pt idx="169" formatCode="_(* #,##0_);_(* \(#,##0\);_(* &quot;-&quot;??_);_(@_)">
                  <c:v>17273</c:v>
                </c:pt>
                <c:pt idx="170" formatCode="_(* #,##0_);_(* \(#,##0\);_(* &quot;-&quot;??_);_(@_)">
                  <c:v>17528</c:v>
                </c:pt>
                <c:pt idx="171" formatCode="_(* #,##0_);_(* \(#,##0\);_(* &quot;-&quot;??_);_(@_)">
                  <c:v>17083</c:v>
                </c:pt>
                <c:pt idx="172" formatCode="_(* #,##0_);_(* \(#,##0\);_(* &quot;-&quot;??_);_(@_)">
                  <c:v>16559</c:v>
                </c:pt>
                <c:pt idx="173" formatCode="_(* #,##0_);_(* \(#,##0\);_(* &quot;-&quot;??_);_(@_)">
                  <c:v>16492</c:v>
                </c:pt>
                <c:pt idx="174" formatCode="_(* #,##0_);_(* \(#,##0\);_(* &quot;-&quot;??_);_(@_)">
                  <c:v>15774</c:v>
                </c:pt>
                <c:pt idx="175" formatCode="_(* #,##0_);_(* \(#,##0\);_(* &quot;-&quot;??_);_(@_)">
                  <c:v>15033</c:v>
                </c:pt>
                <c:pt idx="176" formatCode="#,##0">
                  <c:v>14893</c:v>
                </c:pt>
                <c:pt idx="177" formatCode="#,##0">
                  <c:v>14893</c:v>
                </c:pt>
                <c:pt idx="178" formatCode="#,##0">
                  <c:v>13285</c:v>
                </c:pt>
                <c:pt idx="179" formatCode="#,##0">
                  <c:v>12773</c:v>
                </c:pt>
                <c:pt idx="180" formatCode="#,##0">
                  <c:v>11943</c:v>
                </c:pt>
                <c:pt idx="181" formatCode="#,##0">
                  <c:v>10959</c:v>
                </c:pt>
                <c:pt idx="182" formatCode="#,##0">
                  <c:v>10350</c:v>
                </c:pt>
                <c:pt idx="183" formatCode="#,##0">
                  <c:v>9849</c:v>
                </c:pt>
                <c:pt idx="184" formatCode="#,##0">
                  <c:v>9742</c:v>
                </c:pt>
                <c:pt idx="185" formatCode="#,##0">
                  <c:v>9492</c:v>
                </c:pt>
                <c:pt idx="186" formatCode="#,##0">
                  <c:v>9266</c:v>
                </c:pt>
                <c:pt idx="187" formatCode="#,##0">
                  <c:v>9340</c:v>
                </c:pt>
                <c:pt idx="188" formatCode="#,##0">
                  <c:v>9388</c:v>
                </c:pt>
                <c:pt idx="189" formatCode="#,##0">
                  <c:v>9248</c:v>
                </c:pt>
                <c:pt idx="190" formatCode="#,##0">
                  <c:v>9023</c:v>
                </c:pt>
                <c:pt idx="191" formatCode="#,##0">
                  <c:v>8935</c:v>
                </c:pt>
                <c:pt idx="192">
                  <c:v>8748</c:v>
                </c:pt>
                <c:pt idx="193">
                  <c:v>9229</c:v>
                </c:pt>
                <c:pt idx="194" formatCode="#,##0">
                  <c:v>9326</c:v>
                </c:pt>
                <c:pt idx="195">
                  <c:v>7892</c:v>
                </c:pt>
                <c:pt idx="196">
                  <c:v>9195</c:v>
                </c:pt>
                <c:pt idx="197">
                  <c:v>10030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ED5-4F05-9503-E78E18FBE4BC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7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2D-4B2D-A1AA-6D208725C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  <c:pt idx="190" formatCode="mmm\-yy">
                  <c:v>45292</c:v>
                </c:pt>
                <c:pt idx="191" formatCode="mmm\-yy">
                  <c:v>45323</c:v>
                </c:pt>
                <c:pt idx="192" formatCode="mmm\-yy">
                  <c:v>45352</c:v>
                </c:pt>
                <c:pt idx="193" formatCode="mmm\-yy">
                  <c:v>45383</c:v>
                </c:pt>
                <c:pt idx="194" formatCode="mmm\-yy">
                  <c:v>45413</c:v>
                </c:pt>
                <c:pt idx="195" formatCode="mmm\-yy">
                  <c:v>45444</c:v>
                </c:pt>
                <c:pt idx="196" formatCode="mmm\-yy">
                  <c:v>45474</c:v>
                </c:pt>
                <c:pt idx="197" formatCode="mmm\-yy">
                  <c:v>45505</c:v>
                </c:pt>
              </c:numCache>
            </c:numRef>
          </c:cat>
          <c:val>
            <c:numRef>
              <c:f>Hoja1!$D$5:$D$203</c:f>
              <c:numCache>
                <c:formatCode>General</c:formatCode>
                <c:ptCount val="199"/>
                <c:pt idx="10" formatCode="_(* #,##0_);_(* \(#,##0\);_(* &quot;-&quot;??_);_(@_)">
                  <c:v>9278</c:v>
                </c:pt>
                <c:pt idx="11" formatCode="_(* #,##0_);_(* \(#,##0\);_(* &quot;-&quot;??_);_(@_)">
                  <c:v>8936</c:v>
                </c:pt>
                <c:pt idx="12" formatCode="_(* #,##0_);_(* \(#,##0\);_(* &quot;-&quot;??_);_(@_)">
                  <c:v>9098</c:v>
                </c:pt>
                <c:pt idx="13" formatCode="_(* #,##0_);_(* \(#,##0\);_(* &quot;-&quot;??_);_(@_)">
                  <c:v>8784</c:v>
                </c:pt>
                <c:pt idx="14" formatCode="_(* #,##0_);_(* \(#,##0\);_(* &quot;-&quot;??_);_(@_)">
                  <c:v>8653</c:v>
                </c:pt>
                <c:pt idx="15" formatCode="_(* #,##0_);_(* \(#,##0\);_(* &quot;-&quot;??_);_(@_)">
                  <c:v>9088</c:v>
                </c:pt>
                <c:pt idx="16" formatCode="_(* #,##0_);_(* \(#,##0\);_(* &quot;-&quot;??_);_(@_)">
                  <c:v>9500</c:v>
                </c:pt>
                <c:pt idx="17" formatCode="_(* #,##0_);_(* \(#,##0\);_(* &quot;-&quot;??_);_(@_)">
                  <c:v>10132</c:v>
                </c:pt>
                <c:pt idx="18" formatCode="_(* #,##0_);_(* \(#,##0\);_(* &quot;-&quot;??_);_(@_)">
                  <c:v>10955</c:v>
                </c:pt>
                <c:pt idx="19" formatCode="_(* #,##0_);_(* \(#,##0\);_(* &quot;-&quot;??_);_(@_)">
                  <c:v>11674</c:v>
                </c:pt>
                <c:pt idx="20" formatCode="_(* #,##0_);_(* \(#,##0\);_(* &quot;-&quot;??_);_(@_)">
                  <c:v>12077</c:v>
                </c:pt>
                <c:pt idx="21" formatCode="_(* #,##0_);_(* \(#,##0\);_(* &quot;-&quot;??_);_(@_)">
                  <c:v>12567</c:v>
                </c:pt>
                <c:pt idx="22" formatCode="_(* #,##0_);_(* \(#,##0\);_(* &quot;-&quot;??_);_(@_)">
                  <c:v>12769</c:v>
                </c:pt>
                <c:pt idx="23" formatCode="_(* #,##0_);_(* \(#,##0\);_(* &quot;-&quot;??_);_(@_)">
                  <c:v>13240</c:v>
                </c:pt>
                <c:pt idx="24" formatCode="_(* #,##0_);_(* \(#,##0\);_(* &quot;-&quot;??_);_(@_)">
                  <c:v>13374</c:v>
                </c:pt>
                <c:pt idx="25" formatCode="_(* #,##0_);_(* \(#,##0\);_(* &quot;-&quot;??_);_(@_)">
                  <c:v>14389</c:v>
                </c:pt>
                <c:pt idx="26" formatCode="_(* #,##0_);_(* \(#,##0\);_(* &quot;-&quot;??_);_(@_)">
                  <c:v>14551</c:v>
                </c:pt>
                <c:pt idx="27" formatCode="_(* #,##0_);_(* \(#,##0\);_(* &quot;-&quot;??_);_(@_)">
                  <c:v>14314</c:v>
                </c:pt>
                <c:pt idx="28" formatCode="_(* #,##0_);_(* \(#,##0\);_(* &quot;-&quot;??_);_(@_)">
                  <c:v>14192</c:v>
                </c:pt>
                <c:pt idx="29" formatCode="_(* #,##0_);_(* \(#,##0\);_(* &quot;-&quot;??_);_(@_)">
                  <c:v>14000</c:v>
                </c:pt>
                <c:pt idx="30" formatCode="_(* #,##0_);_(* \(#,##0\);_(* &quot;-&quot;??_);_(@_)">
                  <c:v>14237</c:v>
                </c:pt>
                <c:pt idx="31" formatCode="_(* #,##0_);_(* \(#,##0\);_(* &quot;-&quot;??_);_(@_)">
                  <c:v>14043</c:v>
                </c:pt>
                <c:pt idx="32" formatCode="_(* #,##0_);_(* \(#,##0\);_(* &quot;-&quot;??_);_(@_)">
                  <c:v>14257</c:v>
                </c:pt>
                <c:pt idx="33" formatCode="_(* #,##0_);_(* \(#,##0\);_(* &quot;-&quot;??_);_(@_)">
                  <c:v>14483</c:v>
                </c:pt>
                <c:pt idx="34" formatCode="_(* #,##0_);_(* \(#,##0\);_(* &quot;-&quot;??_);_(@_)">
                  <c:v>14951</c:v>
                </c:pt>
                <c:pt idx="35" formatCode="_(* #,##0_);_(* \(#,##0\);_(* &quot;-&quot;??_);_(@_)">
                  <c:v>15492</c:v>
                </c:pt>
                <c:pt idx="36" formatCode="_(* #,##0_);_(* \(#,##0\);_(* &quot;-&quot;??_);_(@_)">
                  <c:v>15605</c:v>
                </c:pt>
                <c:pt idx="37" formatCode="_(* #,##0_);_(* \(#,##0\);_(* &quot;-&quot;??_);_(@_)">
                  <c:v>15486</c:v>
                </c:pt>
                <c:pt idx="38" formatCode="_(* #,##0_);_(* \(#,##0\);_(* &quot;-&quot;??_);_(@_)">
                  <c:v>16102</c:v>
                </c:pt>
                <c:pt idx="39" formatCode="_(* #,##0_);_(* \(#,##0\);_(* &quot;-&quot;??_);_(@_)">
                  <c:v>16398</c:v>
                </c:pt>
                <c:pt idx="40" formatCode="_(* #,##0_);_(* \(#,##0\);_(* &quot;-&quot;??_);_(@_)">
                  <c:v>16953</c:v>
                </c:pt>
                <c:pt idx="41" formatCode="_(* #,##0_);_(* \(#,##0\);_(* &quot;-&quot;??_);_(@_)">
                  <c:v>17310</c:v>
                </c:pt>
                <c:pt idx="42" formatCode="_(* #,##0_);_(* \(#,##0\);_(* &quot;-&quot;??_);_(@_)">
                  <c:v>17246</c:v>
                </c:pt>
                <c:pt idx="43" formatCode="_(* #,##0_);_(* \(#,##0\);_(* &quot;-&quot;??_);_(@_)">
                  <c:v>17556</c:v>
                </c:pt>
                <c:pt idx="44" formatCode="_(* #,##0_);_(* \(#,##0\);_(* &quot;-&quot;??_);_(@_)">
                  <c:v>17458</c:v>
                </c:pt>
                <c:pt idx="45" formatCode="_(* #,##0_);_(* \(#,##0\);_(* &quot;-&quot;??_);_(@_)">
                  <c:v>17486</c:v>
                </c:pt>
                <c:pt idx="46" formatCode="_(* #,##0_);_(* \(#,##0\);_(* &quot;-&quot;??_);_(@_)">
                  <c:v>17716</c:v>
                </c:pt>
                <c:pt idx="47" formatCode="_(* #,##0_);_(* \(#,##0\);_(* &quot;-&quot;??_);_(@_)">
                  <c:v>17507</c:v>
                </c:pt>
                <c:pt idx="48" formatCode="_(* #,##0_);_(* \(#,##0\);_(* &quot;-&quot;??_);_(@_)">
                  <c:v>18059</c:v>
                </c:pt>
                <c:pt idx="49" formatCode="_(* #,##0_);_(* \(#,##0\);_(* &quot;-&quot;??_);_(@_)">
                  <c:v>18408</c:v>
                </c:pt>
                <c:pt idx="50" formatCode="_(* #,##0_);_(* \(#,##0\);_(* &quot;-&quot;??_);_(@_)">
                  <c:v>18252</c:v>
                </c:pt>
                <c:pt idx="51" formatCode="_(* #,##0_);_(* \(#,##0\);_(* &quot;-&quot;??_);_(@_)">
                  <c:v>18412</c:v>
                </c:pt>
                <c:pt idx="52" formatCode="_(* #,##0_);_(* \(#,##0\);_(* &quot;-&quot;??_);_(@_)">
                  <c:v>18139</c:v>
                </c:pt>
                <c:pt idx="53" formatCode="_(* #,##0_);_(* \(#,##0\);_(* &quot;-&quot;??_);_(@_)">
                  <c:v>18130</c:v>
                </c:pt>
                <c:pt idx="54" formatCode="_(* #,##0_);_(* \(#,##0\);_(* &quot;-&quot;??_);_(@_)">
                  <c:v>18196</c:v>
                </c:pt>
                <c:pt idx="55" formatCode="_(* #,##0_);_(* \(#,##0\);_(* &quot;-&quot;??_);_(@_)">
                  <c:v>18353</c:v>
                </c:pt>
                <c:pt idx="56" formatCode="_(* #,##0_);_(* \(#,##0\);_(* &quot;-&quot;??_);_(@_)">
                  <c:v>18434</c:v>
                </c:pt>
                <c:pt idx="57" formatCode="_(* #,##0_);_(* \(#,##0\);_(* &quot;-&quot;??_);_(@_)">
                  <c:v>18678</c:v>
                </c:pt>
                <c:pt idx="58" formatCode="_(* #,##0_);_(* \(#,##0\);_(* &quot;-&quot;??_);_(@_)">
                  <c:v>18513</c:v>
                </c:pt>
                <c:pt idx="59" formatCode="_(* #,##0_);_(* \(#,##0\);_(* &quot;-&quot;??_);_(@_)">
                  <c:v>18367</c:v>
                </c:pt>
                <c:pt idx="60" formatCode="_(* #,##0_);_(* \(#,##0\);_(* &quot;-&quot;??_);_(@_)">
                  <c:v>18320</c:v>
                </c:pt>
                <c:pt idx="61" formatCode="_(* #,##0_);_(* \(#,##0\);_(* &quot;-&quot;??_);_(@_)">
                  <c:v>18124</c:v>
                </c:pt>
                <c:pt idx="62" formatCode="_(* #,##0_);_(* \(#,##0\);_(* &quot;-&quot;??_);_(@_)">
                  <c:v>18408</c:v>
                </c:pt>
                <c:pt idx="63" formatCode="_(* #,##0_);_(* \(#,##0\);_(* &quot;-&quot;??_);_(@_)">
                  <c:v>19044</c:v>
                </c:pt>
                <c:pt idx="64" formatCode="_(* #,##0_);_(* \(#,##0\);_(* &quot;-&quot;??_);_(@_)">
                  <c:v>19301</c:v>
                </c:pt>
                <c:pt idx="65" formatCode="_(* #,##0_);_(* \(#,##0\);_(* &quot;-&quot;??_);_(@_)">
                  <c:v>19295</c:v>
                </c:pt>
                <c:pt idx="66" formatCode="_(* #,##0_);_(* \(#,##0\);_(* &quot;-&quot;??_);_(@_)">
                  <c:v>19377</c:v>
                </c:pt>
                <c:pt idx="67" formatCode="_(* #,##0_);_(* \(#,##0\);_(* &quot;-&quot;??_);_(@_)">
                  <c:v>19172</c:v>
                </c:pt>
                <c:pt idx="68" formatCode="_(* #,##0_);_(* \(#,##0\);_(* &quot;-&quot;??_);_(@_)">
                  <c:v>19014</c:v>
                </c:pt>
                <c:pt idx="69" formatCode="_(* #,##0_);_(* \(#,##0\);_(* &quot;-&quot;??_);_(@_)">
                  <c:v>18579</c:v>
                </c:pt>
                <c:pt idx="70" formatCode="_(* #,##0_);_(* \(#,##0\);_(* &quot;-&quot;_);_(@_)">
                  <c:v>18432</c:v>
                </c:pt>
                <c:pt idx="71" formatCode="_(* #,##0_);_(* \(#,##0\);_(* &quot;-&quot;_);_(@_)">
                  <c:v>18382</c:v>
                </c:pt>
                <c:pt idx="72" formatCode="_(* #,##0_);_(* \(#,##0\);_(* &quot;-&quot;_);_(@_)">
                  <c:v>18096</c:v>
                </c:pt>
                <c:pt idx="73" formatCode="_(* #,##0_);_(* \(#,##0\);_(* &quot;-&quot;_);_(@_)">
                  <c:v>17941</c:v>
                </c:pt>
                <c:pt idx="74" formatCode="_(* #,##0_);_(* \(#,##0\);_(* &quot;-&quot;_);_(@_)">
                  <c:v>17864</c:v>
                </c:pt>
                <c:pt idx="75" formatCode="_(* #,##0_);_(* \(#,##0\);_(* &quot;-&quot;_);_(@_)">
                  <c:v>17193</c:v>
                </c:pt>
                <c:pt idx="76" formatCode="_(* #,##0_);_(* \(#,##0\);_(* &quot;-&quot;_);_(@_)">
                  <c:v>17112</c:v>
                </c:pt>
                <c:pt idx="77" formatCode="_(* #,##0_);_(* \(#,##0\);_(* &quot;-&quot;_);_(@_)">
                  <c:v>17076</c:v>
                </c:pt>
                <c:pt idx="78" formatCode="_(* #,##0_);_(* \(#,##0\);_(* &quot;-&quot;_);_(@_)">
                  <c:v>17026</c:v>
                </c:pt>
                <c:pt idx="79" formatCode="_(* #,##0_);_(* \(#,##0\);_(* &quot;-&quot;_);_(@_)">
                  <c:v>17467</c:v>
                </c:pt>
                <c:pt idx="80" formatCode="_(* #,##0_);_(* \(#,##0\);_(* &quot;-&quot;_);_(@_)">
                  <c:v>18225</c:v>
                </c:pt>
                <c:pt idx="81" formatCode="_(* #,##0_);_(* \(#,##0\);_(* &quot;-&quot;_);_(@_)">
                  <c:v>18739</c:v>
                </c:pt>
                <c:pt idx="82" formatCode="_(* #,##0_);_(* \(#,##0\);_(* &quot;-&quot;_);_(@_)">
                  <c:v>19232</c:v>
                </c:pt>
                <c:pt idx="83" formatCode="_(* #,##0_);_(* \(#,##0\);_(* &quot;-&quot;_);_(@_)">
                  <c:v>20092</c:v>
                </c:pt>
                <c:pt idx="84" formatCode="_(* #,##0_);_(* \(#,##0\);_(* &quot;-&quot;_);_(@_)">
                  <c:v>20884</c:v>
                </c:pt>
                <c:pt idx="85" formatCode="_(* #,##0_);_(* \(#,##0\);_(* &quot;-&quot;_);_(@_)">
                  <c:v>22137</c:v>
                </c:pt>
                <c:pt idx="86" formatCode="_(* #,##0_);_(* \(#,##0\);_(* &quot;-&quot;_);_(@_)">
                  <c:v>22172</c:v>
                </c:pt>
                <c:pt idx="87" formatCode="_(* #,##0_);_(* \(#,##0\);_(* &quot;-&quot;_);_(@_)">
                  <c:v>22675</c:v>
                </c:pt>
                <c:pt idx="88" formatCode="_(* #,##0_);_(* \(#,##0\);_(* &quot;-&quot;_);_(@_)">
                  <c:v>23181</c:v>
                </c:pt>
                <c:pt idx="89" formatCode="_(* #,##0_);_(* \(#,##0\);_(* &quot;-&quot;_);_(@_)">
                  <c:v>23724</c:v>
                </c:pt>
                <c:pt idx="90" formatCode="_(* #,##0_);_(* \(#,##0\);_(* &quot;-&quot;_);_(@_)">
                  <c:v>24795</c:v>
                </c:pt>
                <c:pt idx="91" formatCode="_(* #,##0_);_(* \(#,##0\);_(* &quot;-&quot;_);_(@_)">
                  <c:v>25476</c:v>
                </c:pt>
                <c:pt idx="92" formatCode="_(* #,##0_);_(* \(#,##0\);_(* &quot;-&quot;_);_(@_)">
                  <c:v>25880</c:v>
                </c:pt>
                <c:pt idx="93" formatCode="_(* #,##0_);_(* \(#,##0\);_(* &quot;-&quot;_);_(@_)">
                  <c:v>26061</c:v>
                </c:pt>
                <c:pt idx="94" formatCode="_(* #,##0_);_(* \(#,##0\);_(* &quot;-&quot;_);_(@_)">
                  <c:v>26710</c:v>
                </c:pt>
                <c:pt idx="95" formatCode="_(* #,##0_);_(* \(#,##0\);_(* &quot;-&quot;_);_(@_)">
                  <c:v>27093</c:v>
                </c:pt>
                <c:pt idx="96" formatCode="_(* #,##0_);_(* \(#,##0\);_(* &quot;-&quot;_);_(@_)">
                  <c:v>27717</c:v>
                </c:pt>
                <c:pt idx="97" formatCode="_(* #,##0_);_(* \(#,##0\);_(* &quot;-&quot;_);_(@_)">
                  <c:v>27203</c:v>
                </c:pt>
                <c:pt idx="98" formatCode="_(* #,##0_);_(* \(#,##0\);_(* &quot;-&quot;_);_(@_)">
                  <c:v>27448</c:v>
                </c:pt>
                <c:pt idx="99" formatCode="_(* #,##0_);_(* \(#,##0\);_(* &quot;-&quot;_);_(@_)">
                  <c:v>27390</c:v>
                </c:pt>
                <c:pt idx="100" formatCode="_(* #,##0_);_(* \(#,##0\);_(* &quot;-&quot;_);_(@_)">
                  <c:v>27053</c:v>
                </c:pt>
                <c:pt idx="101" formatCode="_(* #,##0_);_(* \(#,##0\);_(* &quot;-&quot;_);_(@_)">
                  <c:v>26999</c:v>
                </c:pt>
                <c:pt idx="102" formatCode="_(* #,##0_);_(* \(#,##0\);_(* &quot;-&quot;_);_(@_)">
                  <c:v>26252</c:v>
                </c:pt>
                <c:pt idx="103" formatCode="_(* #,##0_);_(* \(#,##0\);_(* &quot;-&quot;_);_(@_)">
                  <c:v>25996</c:v>
                </c:pt>
                <c:pt idx="104" formatCode="_(* #,##0_);_(* \(#,##0\);_(* &quot;-&quot;_);_(@_)">
                  <c:v>25714</c:v>
                </c:pt>
                <c:pt idx="105" formatCode="_(* #,##0_);_(* \(#,##0\);_(* &quot;-&quot;_);_(@_)">
                  <c:v>25589</c:v>
                </c:pt>
                <c:pt idx="106" formatCode="_(* #,##0_);_(* \(#,##0\);_(* &quot;-&quot;_);_(@_)">
                  <c:v>25159</c:v>
                </c:pt>
                <c:pt idx="107" formatCode="_(* #,##0_);_(* \(#,##0\);_(* &quot;-&quot;_);_(@_)">
                  <c:v>24661</c:v>
                </c:pt>
                <c:pt idx="108" formatCode="_(* #,##0_);_(* \(#,##0\);_(* &quot;-&quot;_);_(@_)">
                  <c:v>23853</c:v>
                </c:pt>
                <c:pt idx="109" formatCode="_(* #,##0_);_(* \(#,##0\);_(* &quot;-&quot;_);_(@_)">
                  <c:v>23589</c:v>
                </c:pt>
                <c:pt idx="110" formatCode="_(* #,##0_);_(* \(#,##0\);_(* &quot;-&quot;_);_(@_)">
                  <c:v>23641</c:v>
                </c:pt>
                <c:pt idx="111" formatCode="_(* #,##0_);_(* \(#,##0\);_(* &quot;-&quot;_);_(@_)">
                  <c:v>23659</c:v>
                </c:pt>
                <c:pt idx="112" formatCode="_(* #,##0_);_(* \(#,##0\);_(* &quot;-&quot;_);_(@_)">
                  <c:v>23657</c:v>
                </c:pt>
                <c:pt idx="113" formatCode="_(* #,##0_);_(* \(#,##0\);_(* &quot;-&quot;_);_(@_)">
                  <c:v>23391</c:v>
                </c:pt>
                <c:pt idx="114" formatCode="_(* #,##0_);_(* \(#,##0\);_(* &quot;-&quot;_);_(@_)">
                  <c:v>23323</c:v>
                </c:pt>
                <c:pt idx="115" formatCode="_(* #,##0_);_(* \(#,##0\);_(* &quot;-&quot;_);_(@_)">
                  <c:v>23057</c:v>
                </c:pt>
                <c:pt idx="116" formatCode="_(* #,##0_);_(* \(#,##0\);_(* &quot;-&quot;_);_(@_)">
                  <c:v>22688</c:v>
                </c:pt>
                <c:pt idx="117" formatCode="_(* #,##0_);_(* \(#,##0\);_(* &quot;-&quot;_);_(@_)">
                  <c:v>22206</c:v>
                </c:pt>
                <c:pt idx="118" formatCode="_(* #,##0_);_(* \(#,##0\);_(* &quot;-&quot;_);_(@_)">
                  <c:v>21889</c:v>
                </c:pt>
                <c:pt idx="119" formatCode="_(* #,##0_);_(* \(#,##0\);_(* &quot;-&quot;_);_(@_)">
                  <c:v>21433</c:v>
                </c:pt>
                <c:pt idx="120" formatCode="_(* #,##0_);_(* \(#,##0\);_(* &quot;-&quot;_);_(@_)">
                  <c:v>21251</c:v>
                </c:pt>
                <c:pt idx="121" formatCode="_(* #,##0_);_(* \(#,##0\);_(* &quot;-&quot;_);_(@_)">
                  <c:v>20804</c:v>
                </c:pt>
                <c:pt idx="122" formatCode="_(* #,##0_);_(* \(#,##0\);_(* &quot;-&quot;_);_(@_)">
                  <c:v>20532</c:v>
                </c:pt>
                <c:pt idx="123" formatCode="_(* #,##0_);_(* \(#,##0\);_(* &quot;-&quot;_);_(@_)">
                  <c:v>19846</c:v>
                </c:pt>
                <c:pt idx="124" formatCode="_(* #,##0_);_(* \(#,##0\);_(* &quot;-&quot;_);_(@_)">
                  <c:v>19574</c:v>
                </c:pt>
                <c:pt idx="125" formatCode="_(* #,##0_);_(* \(#,##0\);_(* &quot;-&quot;_);_(@_)">
                  <c:v>19379</c:v>
                </c:pt>
                <c:pt idx="126" formatCode="_(* #,##0_);_(* \(#,##0\);_(* &quot;-&quot;_);_(@_)">
                  <c:v>19111</c:v>
                </c:pt>
                <c:pt idx="127" formatCode="_(* #,##0_);_(* \(#,##0\);_(* &quot;-&quot;_);_(@_)">
                  <c:v>18943</c:v>
                </c:pt>
                <c:pt idx="128" formatCode="_(* #,##0_);_(* \(#,##0\);_(* &quot;-&quot;_);_(@_)">
                  <c:v>18805</c:v>
                </c:pt>
                <c:pt idx="129" formatCode="_(* #,##0_);_(* \(#,##0\);_(* &quot;-&quot;_);_(@_)">
                  <c:v>18839</c:v>
                </c:pt>
                <c:pt idx="130" formatCode="_(* #,##0_);_(* \(#,##0\);_(* &quot;-&quot;_);_(@_)">
                  <c:v>19058</c:v>
                </c:pt>
                <c:pt idx="131" formatCode="_(* #,##0_);_(* \(#,##0\);_(* &quot;-&quot;_);_(@_)">
                  <c:v>19085</c:v>
                </c:pt>
                <c:pt idx="132" formatCode="_(* #,##0_);_(* \(#,##0\);_(* &quot;-&quot;_);_(@_)">
                  <c:v>18868</c:v>
                </c:pt>
                <c:pt idx="133" formatCode="_(* #,##0_);_(* \(#,##0\);_(* &quot;-&quot;_);_(@_)">
                  <c:v>18892</c:v>
                </c:pt>
                <c:pt idx="134" formatCode="_(* #,##0_);_(* \(#,##0\);_(* &quot;-&quot;_);_(@_)">
                  <c:v>18791</c:v>
                </c:pt>
                <c:pt idx="135" formatCode="_(* #,##0_);_(* \(#,##0\);_(* &quot;-&quot;_);_(@_)">
                  <c:v>18993</c:v>
                </c:pt>
                <c:pt idx="136" formatCode="_(* #,##0_);_(* \(#,##0\);_(* &quot;-&quot;_);_(@_)">
                  <c:v>19017</c:v>
                </c:pt>
                <c:pt idx="137" formatCode="_(* #,##0_);_(* \(#,##0\);_(* &quot;-&quot;_);_(@_)">
                  <c:v>19029</c:v>
                </c:pt>
                <c:pt idx="138" formatCode="_(* #,##0_);_(* \(#,##0\);_(* &quot;-&quot;_);_(@_)">
                  <c:v>20556</c:v>
                </c:pt>
                <c:pt idx="139" formatCode="_(* #,##0_);_(* \(#,##0\);_(* &quot;-&quot;_);_(@_)">
                  <c:v>19524</c:v>
                </c:pt>
                <c:pt idx="140" formatCode="_(* #,##0_);_(* \(#,##0\);_(* &quot;-&quot;_);_(@_)">
                  <c:v>20283</c:v>
                </c:pt>
                <c:pt idx="141" formatCode="_(* #,##0_);_(* \(#,##0\);_(* &quot;-&quot;??_);_(@_)">
                  <c:v>19380</c:v>
                </c:pt>
                <c:pt idx="142" formatCode="_(* #,##0_);_(* \(#,##0\);_(* &quot;-&quot;??_);_(@_)">
                  <c:v>20281</c:v>
                </c:pt>
                <c:pt idx="143" formatCode="_(* #,##0_);_(* \(#,##0\);_(* &quot;-&quot;??_);_(@_)">
                  <c:v>20457</c:v>
                </c:pt>
                <c:pt idx="144" formatCode="_(* #,##0_);_(* \(#,##0\);_(* &quot;-&quot;??_);_(@_)">
                  <c:v>20523</c:v>
                </c:pt>
                <c:pt idx="145" formatCode="_(* #,##0_);_(* \(#,##0\);_(* &quot;-&quot;??_);_(@_)">
                  <c:v>19416</c:v>
                </c:pt>
                <c:pt idx="146" formatCode="_(* #,##0_);_(* \(#,##0\);_(* &quot;-&quot;??_);_(@_)">
                  <c:v>18364</c:v>
                </c:pt>
                <c:pt idx="147" formatCode="_(* #,##0_);_(* \(#,##0\);_(* &quot;-&quot;??_);_(@_)">
                  <c:v>17024</c:v>
                </c:pt>
                <c:pt idx="148" formatCode="_(* #,##0_);_(* \(#,##0\);_(* &quot;-&quot;??_);_(@_)">
                  <c:v>17203</c:v>
                </c:pt>
                <c:pt idx="149" formatCode="_(* #,##0_);_(* \(#,##0\);_(* &quot;-&quot;??_);_(@_)">
                  <c:v>18479</c:v>
                </c:pt>
                <c:pt idx="150" formatCode="_(* #,##0_);_(* \(#,##0\);_(* &quot;-&quot;??_);_(@_)">
                  <c:v>18368</c:v>
                </c:pt>
                <c:pt idx="151" formatCode="_(* #,##0_);_(* \(#,##0\);_(* &quot;-&quot;??_);_(@_)">
                  <c:v>18796</c:v>
                </c:pt>
                <c:pt idx="152" formatCode="_(* #,##0_);_(* \(#,##0\);_(* &quot;-&quot;??_);_(@_)">
                  <c:v>19709</c:v>
                </c:pt>
                <c:pt idx="153" formatCode="_(* #,##0_);_(* \(#,##0\);_(* &quot;-&quot;??_);_(@_)">
                  <c:v>20570</c:v>
                </c:pt>
                <c:pt idx="154" formatCode="_(* #,##0_);_(* \(#,##0\);_(* &quot;-&quot;??_);_(@_)">
                  <c:v>20340</c:v>
                </c:pt>
                <c:pt idx="155" formatCode="_(* #,##0_);_(* \(#,##0\);_(* &quot;-&quot;??_);_(@_)">
                  <c:v>21128</c:v>
                </c:pt>
                <c:pt idx="156" formatCode="_(* #,##0_);_(* \(#,##0\);_(* &quot;-&quot;??_);_(@_)">
                  <c:v>22248</c:v>
                </c:pt>
                <c:pt idx="157" formatCode="_(* #,##0_);_(* \(#,##0\);_(* &quot;-&quot;??_);_(@_)">
                  <c:v>24579</c:v>
                </c:pt>
                <c:pt idx="158" formatCode="_(* #,##0_);_(* \(#,##0\);_(* &quot;-&quot;??_);_(@_)">
                  <c:v>25914</c:v>
                </c:pt>
                <c:pt idx="159" formatCode="_(* #,##0_);_(* \(#,##0\);_(* &quot;-&quot;??_);_(@_)">
                  <c:v>27144</c:v>
                </c:pt>
                <c:pt idx="160" formatCode="_(* #,##0_);_(* \(#,##0\);_(* &quot;-&quot;??_);_(@_)">
                  <c:v>28176</c:v>
                </c:pt>
                <c:pt idx="161" formatCode="_(* #,##0_);_(* \(#,##0\);_(* &quot;-&quot;??_);_(@_)">
                  <c:v>29849</c:v>
                </c:pt>
                <c:pt idx="162" formatCode="_(* #,##0_);_(* \(#,##0\);_(* &quot;-&quot;??_);_(@_)">
                  <c:v>30713</c:v>
                </c:pt>
                <c:pt idx="163" formatCode="_(* #,##0_);_(* \(#,##0\);_(* &quot;-&quot;??_);_(@_)">
                  <c:v>31616</c:v>
                </c:pt>
                <c:pt idx="164" formatCode="_(* #,##0_);_(* \(#,##0\);_(* &quot;-&quot;??_);_(@_)">
                  <c:v>32030</c:v>
                </c:pt>
                <c:pt idx="165" formatCode="_(* #,##0_);_(* \(#,##0\);_(* &quot;-&quot;??_);_(@_)">
                  <c:v>32699</c:v>
                </c:pt>
                <c:pt idx="166" formatCode="_(* #,##0_);_(* \(#,##0\);_(* &quot;-&quot;??_);_(@_)">
                  <c:v>33222</c:v>
                </c:pt>
                <c:pt idx="167" formatCode="_(* #,##0_);_(* \(#,##0\);_(* &quot;-&quot;??_);_(@_)">
                  <c:v>33719</c:v>
                </c:pt>
                <c:pt idx="168" formatCode="_(* #,##0_);_(* \(#,##0\);_(* &quot;-&quot;??_);_(@_)">
                  <c:v>33838</c:v>
                </c:pt>
                <c:pt idx="169" formatCode="_(* #,##0_);_(* \(#,##0\);_(* &quot;-&quot;??_);_(@_)">
                  <c:v>35167</c:v>
                </c:pt>
                <c:pt idx="170" formatCode="_(* #,##0_);_(* \(#,##0\);_(* &quot;-&quot;??_);_(@_)">
                  <c:v>36075</c:v>
                </c:pt>
                <c:pt idx="171" formatCode="_(* #,##0_);_(* \(#,##0\);_(* &quot;-&quot;??_);_(@_)">
                  <c:v>35273</c:v>
                </c:pt>
                <c:pt idx="172" formatCode="_(* #,##0_);_(* \(#,##0\);_(* &quot;-&quot;??_);_(@_)">
                  <c:v>34452</c:v>
                </c:pt>
                <c:pt idx="173" formatCode="_(* #,##0_);_(* \(#,##0\);_(* &quot;-&quot;??_);_(@_)">
                  <c:v>33685</c:v>
                </c:pt>
                <c:pt idx="174" formatCode="_(* #,##0_);_(* \(#,##0\);_(* &quot;-&quot;??_);_(@_)">
                  <c:v>33048</c:v>
                </c:pt>
                <c:pt idx="175" formatCode="_(* #,##0_);_(* \(#,##0\);_(* &quot;-&quot;??_);_(@_)">
                  <c:v>31889</c:v>
                </c:pt>
                <c:pt idx="176" formatCode="#,##0">
                  <c:v>30333</c:v>
                </c:pt>
                <c:pt idx="177" formatCode="#,##0">
                  <c:v>30333</c:v>
                </c:pt>
                <c:pt idx="178" formatCode="#,##0">
                  <c:v>27637</c:v>
                </c:pt>
                <c:pt idx="179" formatCode="#,##0">
                  <c:v>26227</c:v>
                </c:pt>
                <c:pt idx="180" formatCode="#,##0">
                  <c:v>23981</c:v>
                </c:pt>
                <c:pt idx="181" formatCode="#,##0">
                  <c:v>22115</c:v>
                </c:pt>
                <c:pt idx="182" formatCode="#,##0">
                  <c:v>20515</c:v>
                </c:pt>
                <c:pt idx="183" formatCode="#,##0">
                  <c:v>18685</c:v>
                </c:pt>
                <c:pt idx="184" formatCode="#,##0">
                  <c:v>17936</c:v>
                </c:pt>
                <c:pt idx="185" formatCode="#,##0">
                  <c:v>16800</c:v>
                </c:pt>
                <c:pt idx="186" formatCode="#,##0">
                  <c:v>15698</c:v>
                </c:pt>
                <c:pt idx="187" formatCode="#,##0">
                  <c:v>15187</c:v>
                </c:pt>
                <c:pt idx="188" formatCode="#,##0">
                  <c:v>15189</c:v>
                </c:pt>
                <c:pt idx="189" formatCode="#,##0">
                  <c:v>14454</c:v>
                </c:pt>
                <c:pt idx="190" formatCode="#,##0">
                  <c:v>14199</c:v>
                </c:pt>
                <c:pt idx="191" formatCode="#,##0">
                  <c:v>14038</c:v>
                </c:pt>
                <c:pt idx="192">
                  <c:v>13844</c:v>
                </c:pt>
                <c:pt idx="193">
                  <c:v>14238</c:v>
                </c:pt>
                <c:pt idx="194" formatCode="#,##0">
                  <c:v>14779</c:v>
                </c:pt>
                <c:pt idx="195">
                  <c:v>12607</c:v>
                </c:pt>
                <c:pt idx="196">
                  <c:v>14878</c:v>
                </c:pt>
                <c:pt idx="197">
                  <c:v>16084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ED5-4F05-9503-E78E18FBE4BC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  <c:pt idx="190" formatCode="mmm\-yy">
                  <c:v>45292</c:v>
                </c:pt>
                <c:pt idx="191" formatCode="mmm\-yy">
                  <c:v>45323</c:v>
                </c:pt>
                <c:pt idx="192" formatCode="mmm\-yy">
                  <c:v>45352</c:v>
                </c:pt>
                <c:pt idx="193" formatCode="mmm\-yy">
                  <c:v>45383</c:v>
                </c:pt>
                <c:pt idx="194" formatCode="mmm\-yy">
                  <c:v>45413</c:v>
                </c:pt>
                <c:pt idx="195" formatCode="mmm\-yy">
                  <c:v>45444</c:v>
                </c:pt>
                <c:pt idx="196" formatCode="mmm\-yy">
                  <c:v>45474</c:v>
                </c:pt>
                <c:pt idx="197" formatCode="mmm\-yy">
                  <c:v>45505</c:v>
                </c:pt>
              </c:numCache>
            </c:numRef>
          </c:cat>
          <c:val>
            <c:numRef>
              <c:f>Hoja1!$E$4:$E$203</c:f>
              <c:numCache>
                <c:formatCode>General</c:formatCode>
                <c:ptCount val="200"/>
                <c:pt idx="11" formatCode="_(* #,##0_);_(* \(#,##0\);_(* &quot;-&quot;??_);_(@_)">
                  <c:v>20223.271276595744</c:v>
                </c:pt>
                <c:pt idx="12" formatCode="_(* #,##0_);_(* \(#,##0\);_(* &quot;-&quot;??_);_(@_)">
                  <c:v>20223.271276595744</c:v>
                </c:pt>
                <c:pt idx="13" formatCode="_(* #,##0_);_(* \(#,##0\);_(* &quot;-&quot;??_);_(@_)">
                  <c:v>20223.271276595744</c:v>
                </c:pt>
                <c:pt idx="14" formatCode="_(* #,##0_);_(* \(#,##0\);_(* &quot;-&quot;??_);_(@_)">
                  <c:v>20223.271276595744</c:v>
                </c:pt>
                <c:pt idx="15" formatCode="_(* #,##0_);_(* \(#,##0\);_(* &quot;-&quot;??_);_(@_)">
                  <c:v>20223.271276595744</c:v>
                </c:pt>
                <c:pt idx="16" formatCode="_(* #,##0_);_(* \(#,##0\);_(* &quot;-&quot;??_);_(@_)">
                  <c:v>20223.271276595744</c:v>
                </c:pt>
                <c:pt idx="17" formatCode="_(* #,##0_);_(* \(#,##0\);_(* &quot;-&quot;??_);_(@_)">
                  <c:v>20223.271276595744</c:v>
                </c:pt>
                <c:pt idx="18" formatCode="_(* #,##0_);_(* \(#,##0\);_(* &quot;-&quot;??_);_(@_)">
                  <c:v>20223.271276595744</c:v>
                </c:pt>
                <c:pt idx="19" formatCode="_(* #,##0_);_(* \(#,##0\);_(* &quot;-&quot;??_);_(@_)">
                  <c:v>20223.271276595744</c:v>
                </c:pt>
                <c:pt idx="20" formatCode="_(* #,##0_);_(* \(#,##0\);_(* &quot;-&quot;??_);_(@_)">
                  <c:v>20223.271276595744</c:v>
                </c:pt>
                <c:pt idx="21" formatCode="_(* #,##0_);_(* \(#,##0\);_(* &quot;-&quot;??_);_(@_)">
                  <c:v>20223.271276595744</c:v>
                </c:pt>
                <c:pt idx="22" formatCode="_(* #,##0_);_(* \(#,##0\);_(* &quot;-&quot;??_);_(@_)">
                  <c:v>20223.271276595744</c:v>
                </c:pt>
                <c:pt idx="23" formatCode="_(* #,##0_);_(* \(#,##0\);_(* &quot;-&quot;??_);_(@_)">
                  <c:v>20223.271276595744</c:v>
                </c:pt>
                <c:pt idx="24" formatCode="_(* #,##0_);_(* \(#,##0\);_(* &quot;-&quot;??_);_(@_)">
                  <c:v>20223.271276595744</c:v>
                </c:pt>
                <c:pt idx="25" formatCode="_(* #,##0_);_(* \(#,##0\);_(* &quot;-&quot;??_);_(@_)">
                  <c:v>20223.271276595744</c:v>
                </c:pt>
                <c:pt idx="26" formatCode="_(* #,##0_);_(* \(#,##0\);_(* &quot;-&quot;??_);_(@_)">
                  <c:v>20223.271276595744</c:v>
                </c:pt>
                <c:pt idx="27" formatCode="_(* #,##0_);_(* \(#,##0\);_(* &quot;-&quot;??_);_(@_)">
                  <c:v>20223.271276595744</c:v>
                </c:pt>
                <c:pt idx="28" formatCode="_(* #,##0_);_(* \(#,##0\);_(* &quot;-&quot;??_);_(@_)">
                  <c:v>20223.271276595744</c:v>
                </c:pt>
                <c:pt idx="29" formatCode="_(* #,##0_);_(* \(#,##0\);_(* &quot;-&quot;??_);_(@_)">
                  <c:v>20223.271276595744</c:v>
                </c:pt>
                <c:pt idx="30" formatCode="_(* #,##0_);_(* \(#,##0\);_(* &quot;-&quot;??_);_(@_)">
                  <c:v>20223.271276595744</c:v>
                </c:pt>
                <c:pt idx="31" formatCode="_(* #,##0_);_(* \(#,##0\);_(* &quot;-&quot;??_);_(@_)">
                  <c:v>20223.271276595744</c:v>
                </c:pt>
                <c:pt idx="32" formatCode="_(* #,##0_);_(* \(#,##0\);_(* &quot;-&quot;??_);_(@_)">
                  <c:v>20223.271276595744</c:v>
                </c:pt>
                <c:pt idx="33" formatCode="_(* #,##0_);_(* \(#,##0\);_(* &quot;-&quot;??_);_(@_)">
                  <c:v>20223.271276595744</c:v>
                </c:pt>
                <c:pt idx="34" formatCode="_(* #,##0_);_(* \(#,##0\);_(* &quot;-&quot;??_);_(@_)">
                  <c:v>20223.271276595744</c:v>
                </c:pt>
                <c:pt idx="35" formatCode="_(* #,##0_);_(* \(#,##0\);_(* &quot;-&quot;??_);_(@_)">
                  <c:v>20223.271276595744</c:v>
                </c:pt>
                <c:pt idx="36" formatCode="_(* #,##0_);_(* \(#,##0\);_(* &quot;-&quot;??_);_(@_)">
                  <c:v>20223.271276595744</c:v>
                </c:pt>
                <c:pt idx="37" formatCode="_(* #,##0_);_(* \(#,##0\);_(* &quot;-&quot;??_);_(@_)">
                  <c:v>20223.271276595744</c:v>
                </c:pt>
                <c:pt idx="38" formatCode="_(* #,##0_);_(* \(#,##0\);_(* &quot;-&quot;??_);_(@_)">
                  <c:v>20223.271276595744</c:v>
                </c:pt>
                <c:pt idx="39" formatCode="_(* #,##0_);_(* \(#,##0\);_(* &quot;-&quot;??_);_(@_)">
                  <c:v>20223.271276595744</c:v>
                </c:pt>
                <c:pt idx="40" formatCode="_(* #,##0_);_(* \(#,##0\);_(* &quot;-&quot;??_);_(@_)">
                  <c:v>20223.271276595744</c:v>
                </c:pt>
                <c:pt idx="41" formatCode="_(* #,##0_);_(* \(#,##0\);_(* &quot;-&quot;??_);_(@_)">
                  <c:v>20223.271276595744</c:v>
                </c:pt>
                <c:pt idx="42" formatCode="_(* #,##0_);_(* \(#,##0\);_(* &quot;-&quot;??_);_(@_)">
                  <c:v>20223.271276595744</c:v>
                </c:pt>
                <c:pt idx="43" formatCode="_(* #,##0_);_(* \(#,##0\);_(* &quot;-&quot;??_);_(@_)">
                  <c:v>20223.271276595744</c:v>
                </c:pt>
                <c:pt idx="44" formatCode="_(* #,##0_);_(* \(#,##0\);_(* &quot;-&quot;??_);_(@_)">
                  <c:v>20223.271276595744</c:v>
                </c:pt>
                <c:pt idx="45" formatCode="_(* #,##0_);_(* \(#,##0\);_(* &quot;-&quot;??_);_(@_)">
                  <c:v>20223.271276595744</c:v>
                </c:pt>
                <c:pt idx="46" formatCode="_(* #,##0_);_(* \(#,##0\);_(* &quot;-&quot;??_);_(@_)">
                  <c:v>20223.271276595744</c:v>
                </c:pt>
                <c:pt idx="47" formatCode="_(* #,##0_);_(* \(#,##0\);_(* &quot;-&quot;??_);_(@_)">
                  <c:v>20223.271276595744</c:v>
                </c:pt>
                <c:pt idx="48" formatCode="_(* #,##0_);_(* \(#,##0\);_(* &quot;-&quot;??_);_(@_)">
                  <c:v>20223.271276595744</c:v>
                </c:pt>
                <c:pt idx="49" formatCode="_(* #,##0_);_(* \(#,##0\);_(* &quot;-&quot;??_);_(@_)">
                  <c:v>20223.271276595744</c:v>
                </c:pt>
                <c:pt idx="50" formatCode="_(* #,##0_);_(* \(#,##0\);_(* &quot;-&quot;??_);_(@_)">
                  <c:v>20223.271276595744</c:v>
                </c:pt>
                <c:pt idx="51" formatCode="_(* #,##0_);_(* \(#,##0\);_(* &quot;-&quot;??_);_(@_)">
                  <c:v>20223.271276595744</c:v>
                </c:pt>
                <c:pt idx="52" formatCode="_(* #,##0_);_(* \(#,##0\);_(* &quot;-&quot;??_);_(@_)">
                  <c:v>20223.271276595744</c:v>
                </c:pt>
                <c:pt idx="53" formatCode="_(* #,##0_);_(* \(#,##0\);_(* &quot;-&quot;??_);_(@_)">
                  <c:v>20223.271276595744</c:v>
                </c:pt>
                <c:pt idx="54" formatCode="_(* #,##0_);_(* \(#,##0\);_(* &quot;-&quot;??_);_(@_)">
                  <c:v>20223.271276595744</c:v>
                </c:pt>
                <c:pt idx="55" formatCode="_(* #,##0_);_(* \(#,##0\);_(* &quot;-&quot;??_);_(@_)">
                  <c:v>20223.271276595744</c:v>
                </c:pt>
                <c:pt idx="56" formatCode="_(* #,##0_);_(* \(#,##0\);_(* &quot;-&quot;??_);_(@_)">
                  <c:v>20223.271276595744</c:v>
                </c:pt>
                <c:pt idx="57" formatCode="_(* #,##0_);_(* \(#,##0\);_(* &quot;-&quot;??_);_(@_)">
                  <c:v>20223.271276595744</c:v>
                </c:pt>
                <c:pt idx="58" formatCode="_(* #,##0_);_(* \(#,##0\);_(* &quot;-&quot;??_);_(@_)">
                  <c:v>20223.271276595744</c:v>
                </c:pt>
                <c:pt idx="59" formatCode="_(* #,##0_);_(* \(#,##0\);_(* &quot;-&quot;??_);_(@_)">
                  <c:v>20223.271276595744</c:v>
                </c:pt>
                <c:pt idx="60" formatCode="_(* #,##0_);_(* \(#,##0\);_(* &quot;-&quot;??_);_(@_)">
                  <c:v>20223.271276595744</c:v>
                </c:pt>
                <c:pt idx="61" formatCode="_(* #,##0_);_(* \(#,##0\);_(* &quot;-&quot;??_);_(@_)">
                  <c:v>20223.271276595744</c:v>
                </c:pt>
                <c:pt idx="62" formatCode="_(* #,##0_);_(* \(#,##0\);_(* &quot;-&quot;??_);_(@_)">
                  <c:v>20223.271276595744</c:v>
                </c:pt>
                <c:pt idx="63" formatCode="_(* #,##0_);_(* \(#,##0\);_(* &quot;-&quot;??_);_(@_)">
                  <c:v>20223.271276595744</c:v>
                </c:pt>
                <c:pt idx="64" formatCode="_(* #,##0_);_(* \(#,##0\);_(* &quot;-&quot;??_);_(@_)">
                  <c:v>20223.271276595744</c:v>
                </c:pt>
                <c:pt idx="65" formatCode="_(* #,##0_);_(* \(#,##0\);_(* &quot;-&quot;??_);_(@_)">
                  <c:v>20223.271276595744</c:v>
                </c:pt>
                <c:pt idx="66" formatCode="_(* #,##0_);_(* \(#,##0\);_(* &quot;-&quot;??_);_(@_)">
                  <c:v>20223.271276595744</c:v>
                </c:pt>
                <c:pt idx="67" formatCode="_(* #,##0_);_(* \(#,##0\);_(* &quot;-&quot;??_);_(@_)">
                  <c:v>20223.271276595744</c:v>
                </c:pt>
                <c:pt idx="68" formatCode="_(* #,##0_);_(* \(#,##0\);_(* &quot;-&quot;??_);_(@_)">
                  <c:v>20223.271276595744</c:v>
                </c:pt>
                <c:pt idx="69" formatCode="_(* #,##0_);_(* \(#,##0\);_(* &quot;-&quot;??_);_(@_)">
                  <c:v>20223.271276595744</c:v>
                </c:pt>
                <c:pt idx="70" formatCode="_(* #,##0_);_(* \(#,##0\);_(* &quot;-&quot;??_);_(@_)">
                  <c:v>20223.271276595744</c:v>
                </c:pt>
                <c:pt idx="71" formatCode="_(* #,##0_);_(* \(#,##0\);_(* &quot;-&quot;??_);_(@_)">
                  <c:v>20223.271276595744</c:v>
                </c:pt>
                <c:pt idx="72" formatCode="_(* #,##0_);_(* \(#,##0\);_(* &quot;-&quot;??_);_(@_)">
                  <c:v>20223.271276595744</c:v>
                </c:pt>
                <c:pt idx="73" formatCode="_(* #,##0_);_(* \(#,##0\);_(* &quot;-&quot;??_);_(@_)">
                  <c:v>20223.271276595744</c:v>
                </c:pt>
                <c:pt idx="74" formatCode="_(* #,##0_);_(* \(#,##0\);_(* &quot;-&quot;??_);_(@_)">
                  <c:v>20223.271276595744</c:v>
                </c:pt>
                <c:pt idx="75" formatCode="_(* #,##0_);_(* \(#,##0\);_(* &quot;-&quot;??_);_(@_)">
                  <c:v>20223.271276595744</c:v>
                </c:pt>
                <c:pt idx="76" formatCode="_(* #,##0_);_(* \(#,##0\);_(* &quot;-&quot;??_);_(@_)">
                  <c:v>20223.271276595744</c:v>
                </c:pt>
                <c:pt idx="77" formatCode="_(* #,##0_);_(* \(#,##0\);_(* &quot;-&quot;??_);_(@_)">
                  <c:v>20223.271276595744</c:v>
                </c:pt>
                <c:pt idx="78" formatCode="_(* #,##0_);_(* \(#,##0\);_(* &quot;-&quot;??_);_(@_)">
                  <c:v>20223.271276595744</c:v>
                </c:pt>
                <c:pt idx="79" formatCode="_(* #,##0_);_(* \(#,##0\);_(* &quot;-&quot;??_);_(@_)">
                  <c:v>20223.271276595744</c:v>
                </c:pt>
                <c:pt idx="80" formatCode="_(* #,##0_);_(* \(#,##0\);_(* &quot;-&quot;??_);_(@_)">
                  <c:v>20223.271276595744</c:v>
                </c:pt>
                <c:pt idx="81" formatCode="_(* #,##0_);_(* \(#,##0\);_(* &quot;-&quot;??_);_(@_)">
                  <c:v>20223.271276595744</c:v>
                </c:pt>
                <c:pt idx="82" formatCode="_(* #,##0_);_(* \(#,##0\);_(* &quot;-&quot;??_);_(@_)">
                  <c:v>20223.271276595744</c:v>
                </c:pt>
                <c:pt idx="83" formatCode="_(* #,##0_);_(* \(#,##0\);_(* &quot;-&quot;??_);_(@_)">
                  <c:v>20223.271276595744</c:v>
                </c:pt>
                <c:pt idx="84" formatCode="_(* #,##0_);_(* \(#,##0\);_(* &quot;-&quot;??_);_(@_)">
                  <c:v>20223.271276595744</c:v>
                </c:pt>
                <c:pt idx="85" formatCode="_(* #,##0_);_(* \(#,##0\);_(* &quot;-&quot;??_);_(@_)">
                  <c:v>20223.271276595744</c:v>
                </c:pt>
                <c:pt idx="86" formatCode="_(* #,##0_);_(* \(#,##0\);_(* &quot;-&quot;??_);_(@_)">
                  <c:v>20223.271276595744</c:v>
                </c:pt>
                <c:pt idx="87" formatCode="_(* #,##0_);_(* \(#,##0\);_(* &quot;-&quot;??_);_(@_)">
                  <c:v>20223.271276595744</c:v>
                </c:pt>
                <c:pt idx="88" formatCode="_(* #,##0_);_(* \(#,##0\);_(* &quot;-&quot;??_);_(@_)">
                  <c:v>20223.271276595744</c:v>
                </c:pt>
                <c:pt idx="89" formatCode="_(* #,##0_);_(* \(#,##0\);_(* &quot;-&quot;??_);_(@_)">
                  <c:v>20223.271276595744</c:v>
                </c:pt>
                <c:pt idx="90" formatCode="_(* #,##0_);_(* \(#,##0\);_(* &quot;-&quot;??_);_(@_)">
                  <c:v>20223.271276595744</c:v>
                </c:pt>
                <c:pt idx="91" formatCode="_(* #,##0_);_(* \(#,##0\);_(* &quot;-&quot;??_);_(@_)">
                  <c:v>20223.271276595744</c:v>
                </c:pt>
                <c:pt idx="92" formatCode="_(* #,##0_);_(* \(#,##0\);_(* &quot;-&quot;??_);_(@_)">
                  <c:v>20223.271276595744</c:v>
                </c:pt>
                <c:pt idx="93" formatCode="_(* #,##0_);_(* \(#,##0\);_(* &quot;-&quot;??_);_(@_)">
                  <c:v>20223.271276595744</c:v>
                </c:pt>
                <c:pt idx="94" formatCode="_(* #,##0_);_(* \(#,##0\);_(* &quot;-&quot;??_);_(@_)">
                  <c:v>20223.271276595744</c:v>
                </c:pt>
                <c:pt idx="95" formatCode="_(* #,##0_);_(* \(#,##0\);_(* &quot;-&quot;??_);_(@_)">
                  <c:v>20223.271276595744</c:v>
                </c:pt>
                <c:pt idx="96" formatCode="_(* #,##0_);_(* \(#,##0\);_(* &quot;-&quot;??_);_(@_)">
                  <c:v>20223.271276595744</c:v>
                </c:pt>
                <c:pt idx="97" formatCode="_(* #,##0_);_(* \(#,##0\);_(* &quot;-&quot;??_);_(@_)">
                  <c:v>20223.271276595744</c:v>
                </c:pt>
                <c:pt idx="98" formatCode="_(* #,##0_);_(* \(#,##0\);_(* &quot;-&quot;??_);_(@_)">
                  <c:v>20223.271276595744</c:v>
                </c:pt>
                <c:pt idx="99" formatCode="_(* #,##0_);_(* \(#,##0\);_(* &quot;-&quot;??_);_(@_)">
                  <c:v>20223.271276595744</c:v>
                </c:pt>
                <c:pt idx="100" formatCode="_(* #,##0_);_(* \(#,##0\);_(* &quot;-&quot;??_);_(@_)">
                  <c:v>20223.271276595744</c:v>
                </c:pt>
                <c:pt idx="101" formatCode="_(* #,##0_);_(* \(#,##0\);_(* &quot;-&quot;??_);_(@_)">
                  <c:v>20223.271276595744</c:v>
                </c:pt>
                <c:pt idx="102" formatCode="_(* #,##0_);_(* \(#,##0\);_(* &quot;-&quot;??_);_(@_)">
                  <c:v>20223.271276595744</c:v>
                </c:pt>
                <c:pt idx="103" formatCode="_(* #,##0_);_(* \(#,##0\);_(* &quot;-&quot;??_);_(@_)">
                  <c:v>20223.271276595744</c:v>
                </c:pt>
                <c:pt idx="104" formatCode="_(* #,##0_);_(* \(#,##0\);_(* &quot;-&quot;??_);_(@_)">
                  <c:v>20223.271276595744</c:v>
                </c:pt>
                <c:pt idx="105" formatCode="_(* #,##0_);_(* \(#,##0\);_(* &quot;-&quot;??_);_(@_)">
                  <c:v>20223.271276595744</c:v>
                </c:pt>
                <c:pt idx="106" formatCode="_(* #,##0_);_(* \(#,##0\);_(* &quot;-&quot;??_);_(@_)">
                  <c:v>20223.271276595744</c:v>
                </c:pt>
                <c:pt idx="107" formatCode="_(* #,##0_);_(* \(#,##0\);_(* &quot;-&quot;??_);_(@_)">
                  <c:v>20223.271276595744</c:v>
                </c:pt>
                <c:pt idx="108" formatCode="_(* #,##0_);_(* \(#,##0\);_(* &quot;-&quot;??_);_(@_)">
                  <c:v>20223.271276595744</c:v>
                </c:pt>
                <c:pt idx="109" formatCode="_(* #,##0_);_(* \(#,##0\);_(* &quot;-&quot;??_);_(@_)">
                  <c:v>20223.271276595744</c:v>
                </c:pt>
                <c:pt idx="110" formatCode="_(* #,##0_);_(* \(#,##0\);_(* &quot;-&quot;??_);_(@_)">
                  <c:v>20223.271276595744</c:v>
                </c:pt>
                <c:pt idx="111" formatCode="_(* #,##0_);_(* \(#,##0\);_(* &quot;-&quot;??_);_(@_)">
                  <c:v>20223.271276595744</c:v>
                </c:pt>
                <c:pt idx="112" formatCode="_(* #,##0_);_(* \(#,##0\);_(* &quot;-&quot;??_);_(@_)">
                  <c:v>20223.271276595744</c:v>
                </c:pt>
                <c:pt idx="113" formatCode="_(* #,##0_);_(* \(#,##0\);_(* &quot;-&quot;??_);_(@_)">
                  <c:v>20223.271276595744</c:v>
                </c:pt>
                <c:pt idx="114" formatCode="_(* #,##0_);_(* \(#,##0\);_(* &quot;-&quot;??_);_(@_)">
                  <c:v>20223.271276595744</c:v>
                </c:pt>
                <c:pt idx="115" formatCode="_(* #,##0_);_(* \(#,##0\);_(* &quot;-&quot;??_);_(@_)">
                  <c:v>20223.271276595744</c:v>
                </c:pt>
                <c:pt idx="116" formatCode="_(* #,##0_);_(* \(#,##0\);_(* &quot;-&quot;??_);_(@_)">
                  <c:v>20223.271276595744</c:v>
                </c:pt>
                <c:pt idx="117" formatCode="_(* #,##0_);_(* \(#,##0\);_(* &quot;-&quot;??_);_(@_)">
                  <c:v>20223.271276595744</c:v>
                </c:pt>
                <c:pt idx="118" formatCode="_(* #,##0_);_(* \(#,##0\);_(* &quot;-&quot;??_);_(@_)">
                  <c:v>20223.271276595744</c:v>
                </c:pt>
                <c:pt idx="119" formatCode="_(* #,##0_);_(* \(#,##0\);_(* &quot;-&quot;??_);_(@_)">
                  <c:v>20223.271276595744</c:v>
                </c:pt>
                <c:pt idx="120" formatCode="_(* #,##0_);_(* \(#,##0\);_(* &quot;-&quot;??_);_(@_)">
                  <c:v>20223.271276595744</c:v>
                </c:pt>
                <c:pt idx="121" formatCode="_(* #,##0_);_(* \(#,##0\);_(* &quot;-&quot;??_);_(@_)">
                  <c:v>20223.271276595744</c:v>
                </c:pt>
                <c:pt idx="122" formatCode="_(* #,##0_);_(* \(#,##0\);_(* &quot;-&quot;??_);_(@_)">
                  <c:v>20223.271276595744</c:v>
                </c:pt>
                <c:pt idx="123" formatCode="_(* #,##0_);_(* \(#,##0\);_(* &quot;-&quot;??_);_(@_)">
                  <c:v>20223.271276595744</c:v>
                </c:pt>
                <c:pt idx="124" formatCode="_(* #,##0_);_(* \(#,##0\);_(* &quot;-&quot;??_);_(@_)">
                  <c:v>20223.271276595744</c:v>
                </c:pt>
                <c:pt idx="125" formatCode="_(* #,##0_);_(* \(#,##0\);_(* &quot;-&quot;??_);_(@_)">
                  <c:v>20223.271276595744</c:v>
                </c:pt>
                <c:pt idx="126" formatCode="_(* #,##0_);_(* \(#,##0\);_(* &quot;-&quot;??_);_(@_)">
                  <c:v>20223.271276595744</c:v>
                </c:pt>
                <c:pt idx="127" formatCode="_(* #,##0_);_(* \(#,##0\);_(* &quot;-&quot;??_);_(@_)">
                  <c:v>20223.271276595744</c:v>
                </c:pt>
                <c:pt idx="128" formatCode="_(* #,##0_);_(* \(#,##0\);_(* &quot;-&quot;??_);_(@_)">
                  <c:v>20223.271276595744</c:v>
                </c:pt>
                <c:pt idx="129" formatCode="_(* #,##0_);_(* \(#,##0\);_(* &quot;-&quot;??_);_(@_)">
                  <c:v>20223.271276595744</c:v>
                </c:pt>
                <c:pt idx="130" formatCode="_(* #,##0_);_(* \(#,##0\);_(* &quot;-&quot;??_);_(@_)">
                  <c:v>20223.271276595744</c:v>
                </c:pt>
                <c:pt idx="131" formatCode="_(* #,##0_);_(* \(#,##0\);_(* &quot;-&quot;??_);_(@_)">
                  <c:v>20223.271276595744</c:v>
                </c:pt>
                <c:pt idx="132" formatCode="_(* #,##0_);_(* \(#,##0\);_(* &quot;-&quot;??_);_(@_)">
                  <c:v>20223.271276595744</c:v>
                </c:pt>
                <c:pt idx="133" formatCode="_(* #,##0_);_(* \(#,##0\);_(* &quot;-&quot;??_);_(@_)">
                  <c:v>20223.271276595744</c:v>
                </c:pt>
                <c:pt idx="134" formatCode="_(* #,##0_);_(* \(#,##0\);_(* &quot;-&quot;??_);_(@_)">
                  <c:v>20223.271276595744</c:v>
                </c:pt>
                <c:pt idx="135" formatCode="_(* #,##0_);_(* \(#,##0\);_(* &quot;-&quot;??_);_(@_)">
                  <c:v>20223.271276595744</c:v>
                </c:pt>
                <c:pt idx="136" formatCode="_(* #,##0_);_(* \(#,##0\);_(* &quot;-&quot;??_);_(@_)">
                  <c:v>20223.271276595744</c:v>
                </c:pt>
                <c:pt idx="137" formatCode="_(* #,##0_);_(* \(#,##0\);_(* &quot;-&quot;??_);_(@_)">
                  <c:v>20223.271276595744</c:v>
                </c:pt>
                <c:pt idx="138" formatCode="_(* #,##0_);_(* \(#,##0\);_(* &quot;-&quot;??_);_(@_)">
                  <c:v>20223.271276595744</c:v>
                </c:pt>
                <c:pt idx="139" formatCode="_(* #,##0_);_(* \(#,##0\);_(* &quot;-&quot;??_);_(@_)">
                  <c:v>20223.271276595744</c:v>
                </c:pt>
                <c:pt idx="140" formatCode="_(* #,##0_);_(* \(#,##0\);_(* &quot;-&quot;??_);_(@_)">
                  <c:v>20223.271276595744</c:v>
                </c:pt>
                <c:pt idx="141" formatCode="_(* #,##0_);_(* \(#,##0\);_(* &quot;-&quot;??_);_(@_)">
                  <c:v>20223.271276595744</c:v>
                </c:pt>
                <c:pt idx="142" formatCode="_(* #,##0_);_(* \(#,##0\);_(* &quot;-&quot;??_);_(@_)">
                  <c:v>20223.271276595744</c:v>
                </c:pt>
                <c:pt idx="143" formatCode="_(* #,##0_);_(* \(#,##0\);_(* &quot;-&quot;??_);_(@_)">
                  <c:v>20223.271276595744</c:v>
                </c:pt>
                <c:pt idx="144" formatCode="_(* #,##0_);_(* \(#,##0\);_(* &quot;-&quot;??_);_(@_)">
                  <c:v>20223.271276595744</c:v>
                </c:pt>
                <c:pt idx="145" formatCode="_(* #,##0_);_(* \(#,##0\);_(* &quot;-&quot;??_);_(@_)">
                  <c:v>20223.271276595744</c:v>
                </c:pt>
                <c:pt idx="146" formatCode="_(* #,##0_);_(* \(#,##0\);_(* &quot;-&quot;??_);_(@_)">
                  <c:v>20223.271276595744</c:v>
                </c:pt>
                <c:pt idx="147" formatCode="_(* #,##0_);_(* \(#,##0\);_(* &quot;-&quot;??_);_(@_)">
                  <c:v>20223.271276595744</c:v>
                </c:pt>
                <c:pt idx="148" formatCode="_(* #,##0_);_(* \(#,##0\);_(* &quot;-&quot;??_);_(@_)">
                  <c:v>20223.271276595744</c:v>
                </c:pt>
                <c:pt idx="149" formatCode="_(* #,##0_);_(* \(#,##0\);_(* &quot;-&quot;??_);_(@_)">
                  <c:v>20223.271276595744</c:v>
                </c:pt>
                <c:pt idx="150" formatCode="_(* #,##0_);_(* \(#,##0\);_(* &quot;-&quot;??_);_(@_)">
                  <c:v>20223.271276595744</c:v>
                </c:pt>
                <c:pt idx="151" formatCode="_(* #,##0_);_(* \(#,##0\);_(* &quot;-&quot;??_);_(@_)">
                  <c:v>20223.271276595744</c:v>
                </c:pt>
                <c:pt idx="152" formatCode="_(* #,##0_);_(* \(#,##0\);_(* &quot;-&quot;??_);_(@_)">
                  <c:v>20223.271276595744</c:v>
                </c:pt>
                <c:pt idx="153" formatCode="_(* #,##0_);_(* \(#,##0\);_(* &quot;-&quot;??_);_(@_)">
                  <c:v>20223.271276595744</c:v>
                </c:pt>
                <c:pt idx="154" formatCode="_(* #,##0_);_(* \(#,##0\);_(* &quot;-&quot;??_);_(@_)">
                  <c:v>20223.271276595744</c:v>
                </c:pt>
                <c:pt idx="155" formatCode="_(* #,##0_);_(* \(#,##0\);_(* &quot;-&quot;??_);_(@_)">
                  <c:v>20223.271276595744</c:v>
                </c:pt>
                <c:pt idx="156" formatCode="_(* #,##0_);_(* \(#,##0\);_(* &quot;-&quot;??_);_(@_)">
                  <c:v>20223.271276595744</c:v>
                </c:pt>
                <c:pt idx="157" formatCode="_(* #,##0_);_(* \(#,##0\);_(* &quot;-&quot;??_);_(@_)">
                  <c:v>20223.271276595744</c:v>
                </c:pt>
                <c:pt idx="158" formatCode="_(* #,##0_);_(* \(#,##0\);_(* &quot;-&quot;??_);_(@_)">
                  <c:v>20223.271276595744</c:v>
                </c:pt>
                <c:pt idx="159" formatCode="_(* #,##0_);_(* \(#,##0\);_(* &quot;-&quot;??_);_(@_)">
                  <c:v>20223.271276595744</c:v>
                </c:pt>
                <c:pt idx="160" formatCode="_(* #,##0_);_(* \(#,##0\);_(* &quot;-&quot;??_);_(@_)">
                  <c:v>20223.271276595744</c:v>
                </c:pt>
                <c:pt idx="161" formatCode="_(* #,##0_);_(* \(#,##0\);_(* &quot;-&quot;??_);_(@_)">
                  <c:v>20223.271276595744</c:v>
                </c:pt>
                <c:pt idx="162" formatCode="_(* #,##0_);_(* \(#,##0\);_(* &quot;-&quot;??_);_(@_)">
                  <c:v>20223.271276595744</c:v>
                </c:pt>
                <c:pt idx="163" formatCode="_(* #,##0_);_(* \(#,##0\);_(* &quot;-&quot;??_);_(@_)">
                  <c:v>20223.271276595744</c:v>
                </c:pt>
                <c:pt idx="164" formatCode="_(* #,##0_);_(* \(#,##0\);_(* &quot;-&quot;??_);_(@_)">
                  <c:v>20223.271276595744</c:v>
                </c:pt>
                <c:pt idx="165" formatCode="_(* #,##0_);_(* \(#,##0\);_(* &quot;-&quot;??_);_(@_)">
                  <c:v>20223.271276595744</c:v>
                </c:pt>
                <c:pt idx="166" formatCode="_(* #,##0_);_(* \(#,##0\);_(* &quot;-&quot;??_);_(@_)">
                  <c:v>20223.271276595744</c:v>
                </c:pt>
                <c:pt idx="167" formatCode="_(* #,##0_);_(* \(#,##0\);_(* &quot;-&quot;??_);_(@_)">
                  <c:v>20223.271276595744</c:v>
                </c:pt>
                <c:pt idx="168" formatCode="_(* #,##0_);_(* \(#,##0\);_(* &quot;-&quot;??_);_(@_)">
                  <c:v>20223.271276595744</c:v>
                </c:pt>
                <c:pt idx="169" formatCode="_(* #,##0_);_(* \(#,##0\);_(* &quot;-&quot;??_);_(@_)">
                  <c:v>20223.271276595744</c:v>
                </c:pt>
                <c:pt idx="170" formatCode="_(* #,##0_);_(* \(#,##0\);_(* &quot;-&quot;??_);_(@_)">
                  <c:v>20223.271276595744</c:v>
                </c:pt>
                <c:pt idx="171" formatCode="_(* #,##0_);_(* \(#,##0\);_(* &quot;-&quot;??_);_(@_)">
                  <c:v>20223.271276595744</c:v>
                </c:pt>
                <c:pt idx="172" formatCode="_(* #,##0_);_(* \(#,##0\);_(* &quot;-&quot;??_);_(@_)">
                  <c:v>20223.271276595744</c:v>
                </c:pt>
                <c:pt idx="173" formatCode="_(* #,##0_);_(* \(#,##0\);_(* &quot;-&quot;??_);_(@_)">
                  <c:v>20223.271276595744</c:v>
                </c:pt>
                <c:pt idx="174" formatCode="_(* #,##0_);_(* \(#,##0\);_(* &quot;-&quot;??_);_(@_)">
                  <c:v>20223.271276595744</c:v>
                </c:pt>
                <c:pt idx="175" formatCode="_(* #,##0_);_(* \(#,##0\);_(* &quot;-&quot;??_);_(@_)">
                  <c:v>20223.271276595744</c:v>
                </c:pt>
                <c:pt idx="176" formatCode="_(* #,##0_);_(* \(#,##0\);_(* &quot;-&quot;??_);_(@_)">
                  <c:v>20223.271276595744</c:v>
                </c:pt>
                <c:pt idx="177" formatCode="_(* #,##0_);_(* \(#,##0\);_(* &quot;-&quot;??_);_(@_)">
                  <c:v>20223.271276595744</c:v>
                </c:pt>
                <c:pt idx="178" formatCode="_(* #,##0_);_(* \(#,##0\);_(* &quot;-&quot;??_);_(@_)">
                  <c:v>20223.271276595744</c:v>
                </c:pt>
                <c:pt idx="179" formatCode="_(* #,##0_);_(* \(#,##0\);_(* &quot;-&quot;??_);_(@_)">
                  <c:v>20223.271276595744</c:v>
                </c:pt>
                <c:pt idx="180" formatCode="_(* #,##0_);_(* \(#,##0\);_(* &quot;-&quot;??_);_(@_)">
                  <c:v>20223.271276595744</c:v>
                </c:pt>
                <c:pt idx="181" formatCode="_(* #,##0_);_(* \(#,##0\);_(* &quot;-&quot;??_);_(@_)">
                  <c:v>20223.271276595744</c:v>
                </c:pt>
                <c:pt idx="182" formatCode="_(* #,##0_);_(* \(#,##0\);_(* &quot;-&quot;??_);_(@_)">
                  <c:v>20223.271276595744</c:v>
                </c:pt>
                <c:pt idx="183" formatCode="_(* #,##0_);_(* \(#,##0\);_(* &quot;-&quot;??_);_(@_)">
                  <c:v>20223.271276595744</c:v>
                </c:pt>
                <c:pt idx="184" formatCode="_(* #,##0_);_(* \(#,##0\);_(* &quot;-&quot;??_);_(@_)">
                  <c:v>20223.271276595744</c:v>
                </c:pt>
                <c:pt idx="185" formatCode="_(* #,##0_);_(* \(#,##0\);_(* &quot;-&quot;??_);_(@_)">
                  <c:v>20223.271276595744</c:v>
                </c:pt>
                <c:pt idx="186" formatCode="_(* #,##0_);_(* \(#,##0\);_(* &quot;-&quot;??_);_(@_)">
                  <c:v>20223.271276595744</c:v>
                </c:pt>
                <c:pt idx="187" formatCode="_(* #,##0_);_(* \(#,##0\);_(* &quot;-&quot;??_);_(@_)">
                  <c:v>20223.271276595744</c:v>
                </c:pt>
                <c:pt idx="188" formatCode="_(* #,##0_);_(* \(#,##0\);_(* &quot;-&quot;??_);_(@_)">
                  <c:v>20223.271276595744</c:v>
                </c:pt>
                <c:pt idx="189" formatCode="_(* #,##0_);_(* \(#,##0\);_(* &quot;-&quot;??_);_(@_)">
                  <c:v>20223.271276595744</c:v>
                </c:pt>
                <c:pt idx="190" formatCode="_(* #,##0_);_(* \(#,##0\);_(* &quot;-&quot;??_);_(@_)">
                  <c:v>20223.271276595744</c:v>
                </c:pt>
                <c:pt idx="191" formatCode="_(* #,##0_);_(* \(#,##0\);_(* &quot;-&quot;??_);_(@_)">
                  <c:v>20223.271276595744</c:v>
                </c:pt>
                <c:pt idx="192" formatCode="_(* #,##0_);_(* \(#,##0\);_(* &quot;-&quot;??_);_(@_)">
                  <c:v>20223.271276595744</c:v>
                </c:pt>
                <c:pt idx="193" formatCode="_(* #,##0_);_(* \(#,##0\);_(* &quot;-&quot;??_);_(@_)">
                  <c:v>20223.271276595744</c:v>
                </c:pt>
                <c:pt idx="194" formatCode="_(* #,##0_);_(* \(#,##0\);_(* &quot;-&quot;??_);_(@_)">
                  <c:v>20223.271276595744</c:v>
                </c:pt>
                <c:pt idx="195" formatCode="_(* #,##0_);_(* \(#,##0\);_(* &quot;-&quot;??_);_(@_)">
                  <c:v>20223.271276595744</c:v>
                </c:pt>
                <c:pt idx="196" formatCode="_(* #,##0_);_(* \(#,##0\);_(* &quot;-&quot;??_);_(@_)">
                  <c:v>20223.271276595744</c:v>
                </c:pt>
                <c:pt idx="197" formatCode="_(* #,##0_);_(* \(#,##0\);_(* &quot;-&quot;??_);_(@_)">
                  <c:v>20223.271276595744</c:v>
                </c:pt>
                <c:pt idx="198" formatCode="_(* #,##0_);_(* \(#,##0\);_(* &quot;-&quot;??_);_(@_)">
                  <c:v>20223.271276595744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ED5-4F05-9503-E78E18FBE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904192"/>
        <c:axId val="61667520"/>
      </c:lineChart>
      <c:dateAx>
        <c:axId val="64904192"/>
        <c:scaling>
          <c:orientation val="minMax"/>
          <c:max val="45505"/>
          <c:min val="43313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667520"/>
        <c:crosses val="autoZero"/>
        <c:auto val="1"/>
        <c:lblOffset val="100"/>
        <c:baseTimeUnit val="months"/>
        <c:majorUnit val="8"/>
        <c:majorTimeUnit val="months"/>
      </c:dateAx>
      <c:valAx>
        <c:axId val="61667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4904192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1.269908989855727E-2"/>
          <c:y val="0.87923092357594224"/>
          <c:w val="0.97460182020288544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78586701286408"/>
          <c:y val="5.7566615169644009E-2"/>
          <c:w val="0.75545924612938531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87"/>
              <c:layout>
                <c:manualLayout>
                  <c:x val="-2.4946787101121793E-2"/>
                  <c:y val="-2.5831411838760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84-408B-9F02-E5E1331F5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E23C3C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12" formatCode="_(* #,##0_);_(* \(#,##0\);_(* &quot;-&quot;??_);_(@_)">
                  <c:v>2953</c:v>
                </c:pt>
                <c:pt idx="13" formatCode="_(* #,##0_);_(* \(#,##0\);_(* &quot;-&quot;??_);_(@_)">
                  <c:v>2898</c:v>
                </c:pt>
                <c:pt idx="14" formatCode="_(* #,##0_);_(* \(#,##0\);_(* &quot;-&quot;??_);_(@_)">
                  <c:v>2906</c:v>
                </c:pt>
                <c:pt idx="15" formatCode="_(* #,##0_);_(* \(#,##0\);_(* &quot;-&quot;??_);_(@_)">
                  <c:v>2926</c:v>
                </c:pt>
                <c:pt idx="16" formatCode="_(* #,##0_);_(* \(#,##0\);_(* &quot;-&quot;??_);_(@_)">
                  <c:v>2966</c:v>
                </c:pt>
                <c:pt idx="17" formatCode="_(* #,##0_);_(* \(#,##0\);_(* &quot;-&quot;??_);_(@_)">
                  <c:v>3140</c:v>
                </c:pt>
                <c:pt idx="18" formatCode="_(* #,##0_);_(* \(#,##0\);_(* &quot;-&quot;??_);_(@_)">
                  <c:v>3729</c:v>
                </c:pt>
                <c:pt idx="19" formatCode="_(* #,##0_);_(* \(#,##0\);_(* &quot;-&quot;??_);_(@_)">
                  <c:v>4254</c:v>
                </c:pt>
                <c:pt idx="20" formatCode="_(* #,##0_);_(* \(#,##0\);_(* &quot;-&quot;??_);_(@_)">
                  <c:v>4814</c:v>
                </c:pt>
                <c:pt idx="21" formatCode="_(* #,##0_);_(* \(#,##0\);_(* &quot;-&quot;??_);_(@_)">
                  <c:v>5305</c:v>
                </c:pt>
                <c:pt idx="22" formatCode="_(* #,##0_);_(* \(#,##0\);_(* &quot;-&quot;??_);_(@_)">
                  <c:v>5726</c:v>
                </c:pt>
                <c:pt idx="23" formatCode="_(* #,##0_);_(* \(#,##0\);_(* &quot;-&quot;??_);_(@_)">
                  <c:v>6035</c:v>
                </c:pt>
                <c:pt idx="24" formatCode="_(* #,##0_);_(* \(#,##0\);_(* &quot;-&quot;??_);_(@_)">
                  <c:v>6182</c:v>
                </c:pt>
                <c:pt idx="25" formatCode="_(* #,##0_);_(* \(#,##0\);_(* &quot;-&quot;??_);_(@_)">
                  <c:v>6470</c:v>
                </c:pt>
                <c:pt idx="26" formatCode="_(* #,##0_);_(* \(#,##0\);_(* &quot;-&quot;??_);_(@_)">
                  <c:v>6878</c:v>
                </c:pt>
                <c:pt idx="27" formatCode="_(* #,##0_);_(* \(#,##0\);_(* &quot;-&quot;??_);_(@_)">
                  <c:v>7170</c:v>
                </c:pt>
                <c:pt idx="28" formatCode="_(* #,##0_);_(* \(#,##0\);_(* &quot;-&quot;??_);_(@_)">
                  <c:v>7387</c:v>
                </c:pt>
                <c:pt idx="29" formatCode="_(* #,##0_);_(* \(#,##0\);_(* &quot;-&quot;??_);_(@_)">
                  <c:v>7494</c:v>
                </c:pt>
                <c:pt idx="30" formatCode="_(* #,##0_);_(* \(#,##0\);_(* &quot;-&quot;??_);_(@_)">
                  <c:v>7205</c:v>
                </c:pt>
                <c:pt idx="31" formatCode="_(* #,##0_);_(* \(#,##0\);_(* &quot;-&quot;??_);_(@_)">
                  <c:v>7266</c:v>
                </c:pt>
                <c:pt idx="32" formatCode="_(* #,##0_);_(* \(#,##0\);_(* &quot;-&quot;??_);_(@_)">
                  <c:v>7023</c:v>
                </c:pt>
                <c:pt idx="33" formatCode="_(* #,##0_);_(* \(#,##0\);_(* &quot;-&quot;??_);_(@_)">
                  <c:v>6830</c:v>
                </c:pt>
                <c:pt idx="34" formatCode="_(* #,##0_);_(* \(#,##0\);_(* &quot;-&quot;??_);_(@_)">
                  <c:v>6751</c:v>
                </c:pt>
                <c:pt idx="35" formatCode="_(* #,##0_);_(* \(#,##0\);_(* &quot;-&quot;??_);_(@_)">
                  <c:v>6784</c:v>
                </c:pt>
                <c:pt idx="36" formatCode="_(* #,##0_);_(* \(#,##0\);_(* &quot;-&quot;??_);_(@_)">
                  <c:v>6781</c:v>
                </c:pt>
                <c:pt idx="37" formatCode="_(* #,##0_);_(* \(#,##0\);_(* &quot;-&quot;??_);_(@_)">
                  <c:v>6606</c:v>
                </c:pt>
                <c:pt idx="38" formatCode="_(* #,##0_);_(* \(#,##0\);_(* &quot;-&quot;??_);_(@_)">
                  <c:v>6455</c:v>
                </c:pt>
                <c:pt idx="39" formatCode="_(* #,##0_);_(* \(#,##0\);_(* &quot;-&quot;??_);_(@_)">
                  <c:v>6395</c:v>
                </c:pt>
                <c:pt idx="40" formatCode="_(* #,##0_);_(* \(#,##0\);_(* &quot;-&quot;??_);_(@_)">
                  <c:v>6333</c:v>
                </c:pt>
                <c:pt idx="41" formatCode="_(* #,##0_);_(* \(#,##0\);_(* &quot;-&quot;??_);_(@_)">
                  <c:v>6273</c:v>
                </c:pt>
                <c:pt idx="42" formatCode="_(* #,##0_);_(* \(#,##0\);_(* &quot;-&quot;??_);_(@_)">
                  <c:v>6294</c:v>
                </c:pt>
                <c:pt idx="43" formatCode="_(* #,##0_);_(* \(#,##0\);_(* &quot;-&quot;??_);_(@_)">
                  <c:v>6099</c:v>
                </c:pt>
                <c:pt idx="44" formatCode="_(* #,##0_);_(* \(#,##0\);_(* &quot;-&quot;??_);_(@_)">
                  <c:v>6176</c:v>
                </c:pt>
                <c:pt idx="45" formatCode="_(* #,##0_);_(* \(#,##0\);_(* &quot;-&quot;??_);_(@_)">
                  <c:v>6254</c:v>
                </c:pt>
                <c:pt idx="46" formatCode="_(* #,##0_);_(* \(#,##0\);_(* &quot;-&quot;??_);_(@_)">
                  <c:v>6228</c:v>
                </c:pt>
                <c:pt idx="47" formatCode="_(* #,##0_);_(* \(#,##0\);_(* &quot;-&quot;??_);_(@_)">
                  <c:v>6171</c:v>
                </c:pt>
                <c:pt idx="48" formatCode="_(* #,##0_);_(* \(#,##0\);_(* &quot;-&quot;??_);_(@_)">
                  <c:v>6223</c:v>
                </c:pt>
                <c:pt idx="49" formatCode="_(* #,##0_);_(* \(#,##0\);_(* &quot;-&quot;??_);_(@_)">
                  <c:v>6326</c:v>
                </c:pt>
                <c:pt idx="50" formatCode="_(* #,##0_);_(* \(#,##0\);_(* &quot;-&quot;??_);_(@_)">
                  <c:v>6287</c:v>
                </c:pt>
                <c:pt idx="51" formatCode="_(* #,##0_);_(* \(#,##0\);_(* &quot;-&quot;??_);_(@_)">
                  <c:v>6328</c:v>
                </c:pt>
                <c:pt idx="52" formatCode="_(* #,##0_);_(* \(#,##0\);_(* &quot;-&quot;??_);_(@_)">
                  <c:v>6359</c:v>
                </c:pt>
                <c:pt idx="53" formatCode="_(* #,##0_);_(* \(#,##0\);_(* &quot;-&quot;??_);_(@_)">
                  <c:v>6412</c:v>
                </c:pt>
                <c:pt idx="54" formatCode="_(* #,##0_);_(* \(#,##0\);_(* &quot;-&quot;??_);_(@_)">
                  <c:v>6281</c:v>
                </c:pt>
                <c:pt idx="55" formatCode="_(* #,##0_);_(* \(#,##0\);_(* &quot;-&quot;??_);_(@_)">
                  <c:v>6118</c:v>
                </c:pt>
                <c:pt idx="56" formatCode="_(* #,##0_);_(* \(#,##0\);_(* &quot;-&quot;??_);_(@_)">
                  <c:v>6057</c:v>
                </c:pt>
                <c:pt idx="57" formatCode="_(* #,##0_);_(* \(#,##0\);_(* &quot;-&quot;??_);_(@_)">
                  <c:v>6027</c:v>
                </c:pt>
                <c:pt idx="58" formatCode="_(* #,##0_);_(* \(#,##0\);_(* &quot;-&quot;??_);_(@_)">
                  <c:v>6014</c:v>
                </c:pt>
                <c:pt idx="59" formatCode="_(* #,##0_);_(* \(#,##0\);_(* &quot;-&quot;??_);_(@_)">
                  <c:v>6016</c:v>
                </c:pt>
                <c:pt idx="60" formatCode="_(* #,##0_);_(* \(#,##0\);_(* &quot;-&quot;??_);_(@_)">
                  <c:v>6058</c:v>
                </c:pt>
                <c:pt idx="61" formatCode="_(* #,##0_);_(* \(#,##0\);_(* &quot;-&quot;??_);_(@_)">
                  <c:v>6133</c:v>
                </c:pt>
                <c:pt idx="62" formatCode="_(* #,##0_);_(* \(#,##0\);_(* &quot;-&quot;??_);_(@_)">
                  <c:v>6247</c:v>
                </c:pt>
                <c:pt idx="63" formatCode="_(* #,##0_);_(* \(#,##0\);_(* &quot;-&quot;??_);_(@_)">
                  <c:v>6300</c:v>
                </c:pt>
                <c:pt idx="64" formatCode="_(* #,##0_);_(* \(#,##0\);_(* &quot;-&quot;??_);_(@_)">
                  <c:v>6360</c:v>
                </c:pt>
                <c:pt idx="65" formatCode="_(* #,##0_);_(* \(#,##0\);_(* &quot;-&quot;??_);_(@_)">
                  <c:v>6479</c:v>
                </c:pt>
                <c:pt idx="66" formatCode="_(* #,##0_);_(* \(#,##0\);_(* &quot;-&quot;??_);_(@_)">
                  <c:v>6594</c:v>
                </c:pt>
                <c:pt idx="67" formatCode="_(* #,##0_);_(* \(#,##0\);_(* &quot;-&quot;??_);_(@_)">
                  <c:v>6686</c:v>
                </c:pt>
                <c:pt idx="68" formatCode="_(* #,##0_);_(* \(#,##0\);_(* &quot;-&quot;??_);_(@_)">
                  <c:v>6786</c:v>
                </c:pt>
                <c:pt idx="69" formatCode="_(* #,##0_);_(* \(#,##0\);_(* &quot;-&quot;??_);_(@_)">
                  <c:v>6711</c:v>
                </c:pt>
                <c:pt idx="70" formatCode="_(* #,##0_);_(* \(#,##0\);_(* &quot;-&quot;??_);_(@_)">
                  <c:v>6836</c:v>
                </c:pt>
                <c:pt idx="71" formatCode="_(* #,##0_);_(* \(#,##0\);_(* &quot;-&quot;??_);_(@_)">
                  <c:v>6836</c:v>
                </c:pt>
                <c:pt idx="72" formatCode="_(* #,##0_);_(* \(#,##0\);_(* &quot;-&quot;_);_(@_)">
                  <c:v>7860</c:v>
                </c:pt>
                <c:pt idx="73" formatCode="_(* #,##0_);_(* \(#,##0\);_(* &quot;-&quot;_);_(@_)">
                  <c:v>8376</c:v>
                </c:pt>
                <c:pt idx="74" formatCode="_(* #,##0_);_(* \(#,##0\);_(* &quot;-&quot;_);_(@_)">
                  <c:v>8932</c:v>
                </c:pt>
                <c:pt idx="75" formatCode="_(* #,##0_);_(* \(#,##0\);_(* &quot;-&quot;_);_(@_)">
                  <c:v>9234</c:v>
                </c:pt>
                <c:pt idx="76" formatCode="_(* #,##0_);_(* \(#,##0\);_(* &quot;-&quot;_);_(@_)">
                  <c:v>9485</c:v>
                </c:pt>
                <c:pt idx="77" formatCode="_(* #,##0_);_(* \(#,##0\);_(* &quot;-&quot;_);_(@_)">
                  <c:v>9600</c:v>
                </c:pt>
                <c:pt idx="78" formatCode="_(* #,##0_);_(* \(#,##0\);_(* &quot;-&quot;_);_(@_)">
                  <c:v>9593</c:v>
                </c:pt>
                <c:pt idx="79" formatCode="_(* #,##0_);_(* \(#,##0\);_(* &quot;-&quot;_);_(@_)">
                  <c:v>10056</c:v>
                </c:pt>
                <c:pt idx="80" formatCode="_(* #,##0_);_(* \(#,##0\);_(* &quot;-&quot;_);_(@_)">
                  <c:v>10453</c:v>
                </c:pt>
                <c:pt idx="81" formatCode="_(* #,##0_);_(* \(#,##0\);_(* &quot;-&quot;_);_(@_)">
                  <c:v>10797</c:v>
                </c:pt>
                <c:pt idx="82" formatCode="_(* #,##0_);_(* \(#,##0\);_(* &quot;-&quot;_);_(@_)">
                  <c:v>10932</c:v>
                </c:pt>
                <c:pt idx="83" formatCode="_(* #,##0_);_(* \(#,##0\);_(* &quot;-&quot;_);_(@_)">
                  <c:v>11209</c:v>
                </c:pt>
                <c:pt idx="84" formatCode="_(* #,##0_);_(* \(#,##0\);_(* &quot;-&quot;_);_(@_)">
                  <c:v>10349</c:v>
                </c:pt>
                <c:pt idx="85" formatCode="_(* #,##0_);_(* \(#,##0\);_(* &quot;-&quot;_);_(@_)">
                  <c:v>9988</c:v>
                </c:pt>
                <c:pt idx="86" formatCode="_(* #,##0_);_(* \(#,##0\);_(* &quot;-&quot;_);_(@_)">
                  <c:v>9658</c:v>
                </c:pt>
                <c:pt idx="87" formatCode="_(* #,##0_);_(* \(#,##0\);_(* &quot;-&quot;_);_(@_)">
                  <c:v>9645</c:v>
                </c:pt>
                <c:pt idx="88" formatCode="_(* #,##0_);_(* \(#,##0\);_(* &quot;-&quot;_);_(@_)">
                  <c:v>9499</c:v>
                </c:pt>
                <c:pt idx="89" formatCode="_(* #,##0_);_(* \(#,##0\);_(* &quot;-&quot;_);_(@_)">
                  <c:v>9486</c:v>
                </c:pt>
                <c:pt idx="90" formatCode="_(* #,##0_);_(* \(#,##0\);_(* &quot;-&quot;_);_(@_)">
                  <c:v>9440</c:v>
                </c:pt>
                <c:pt idx="91" formatCode="_(* #,##0_);_(* \(#,##0\);_(* &quot;-&quot;_);_(@_)">
                  <c:v>9019</c:v>
                </c:pt>
                <c:pt idx="92" formatCode="_(* #,##0_);_(* \(#,##0\);_(* &quot;-&quot;_);_(@_)">
                  <c:v>9189</c:v>
                </c:pt>
                <c:pt idx="93" formatCode="_(* #,##0_);_(* \(#,##0\);_(* &quot;-&quot;_);_(@_)">
                  <c:v>9488</c:v>
                </c:pt>
                <c:pt idx="94" formatCode="_(* #,##0_);_(* \(#,##0\);_(* &quot;-&quot;_);_(@_)">
                  <c:v>9893</c:v>
                </c:pt>
                <c:pt idx="95" formatCode="_(* #,##0_);_(* \(#,##0\);_(* &quot;-&quot;_);_(@_)">
                  <c:v>9981</c:v>
                </c:pt>
                <c:pt idx="96" formatCode="_(* #,##0_);_(* \(#,##0\);_(* &quot;-&quot;_);_(@_)">
                  <c:v>10055</c:v>
                </c:pt>
                <c:pt idx="97" formatCode="_(* #,##0_);_(* \(#,##0\);_(* &quot;-&quot;_);_(@_)">
                  <c:v>10273</c:v>
                </c:pt>
                <c:pt idx="98" formatCode="_(* #,##0_);_(* \(#,##0\);_(* &quot;-&quot;_);_(@_)">
                  <c:v>10486</c:v>
                </c:pt>
                <c:pt idx="99" formatCode="_(* #,##0_);_(* \(#,##0\);_(* &quot;-&quot;_);_(@_)">
                  <c:v>10537</c:v>
                </c:pt>
                <c:pt idx="100" formatCode="_(* #,##0_);_(* \(#,##0\);_(* &quot;-&quot;_);_(@_)">
                  <c:v>10979</c:v>
                </c:pt>
                <c:pt idx="101" formatCode="_(* #,##0_);_(* \(#,##0\);_(* &quot;-&quot;_);_(@_)">
                  <c:v>11282</c:v>
                </c:pt>
                <c:pt idx="102" formatCode="_(* #,##0_);_(* \(#,##0\);_(* &quot;-&quot;_);_(@_)">
                  <c:v>11259</c:v>
                </c:pt>
                <c:pt idx="103" formatCode="_(* #,##0_);_(* \(#,##0\);_(* &quot;-&quot;_);_(@_)">
                  <c:v>11755</c:v>
                </c:pt>
                <c:pt idx="104" formatCode="_(* #,##0_);_(* \(#,##0\);_(* &quot;-&quot;_);_(@_)">
                  <c:v>11833</c:v>
                </c:pt>
                <c:pt idx="105" formatCode="_(* #,##0_);_(* \(#,##0\);_(* &quot;-&quot;_);_(@_)">
                  <c:v>11742</c:v>
                </c:pt>
                <c:pt idx="106" formatCode="_(* #,##0_);_(* \(#,##0\);_(* &quot;-&quot;_);_(@_)">
                  <c:v>11724</c:v>
                </c:pt>
                <c:pt idx="107" formatCode="_(* #,##0_);_(* \(#,##0\);_(* &quot;-&quot;_);_(@_)">
                  <c:v>11959</c:v>
                </c:pt>
                <c:pt idx="108" formatCode="_(* #,##0_);_(* \(#,##0\);_(* &quot;-&quot;_);_(@_)">
                  <c:v>12281</c:v>
                </c:pt>
                <c:pt idx="109" formatCode="_(* #,##0_);_(* \(#,##0\);_(* &quot;-&quot;_);_(@_)">
                  <c:v>12494</c:v>
                </c:pt>
                <c:pt idx="110" formatCode="_(* #,##0_);_(* \(#,##0\);_(* &quot;-&quot;_);_(@_)">
                  <c:v>12318</c:v>
                </c:pt>
                <c:pt idx="111" formatCode="_(* #,##0_);_(* \(#,##0\);_(* &quot;-&quot;_);_(@_)">
                  <c:v>12400</c:v>
                </c:pt>
                <c:pt idx="112" formatCode="_(* #,##0_);_(* \(#,##0\);_(* &quot;-&quot;_);_(@_)">
                  <c:v>12307</c:v>
                </c:pt>
                <c:pt idx="113" formatCode="_(* #,##0_);_(* \(#,##0\);_(* &quot;-&quot;_);_(@_)">
                  <c:v>12471</c:v>
                </c:pt>
                <c:pt idx="114" formatCode="_(* #,##0_);_(* \(#,##0\);_(* &quot;-&quot;_);_(@_)">
                  <c:v>13333</c:v>
                </c:pt>
                <c:pt idx="115" formatCode="_(* #,##0_);_(* \(#,##0\);_(* &quot;-&quot;_);_(@_)">
                  <c:v>13833</c:v>
                </c:pt>
                <c:pt idx="116" formatCode="_(* #,##0_);_(* \(#,##0\);_(* &quot;-&quot;_);_(@_)">
                  <c:v>14239</c:v>
                </c:pt>
                <c:pt idx="117" formatCode="_(* #,##0_);_(* \(#,##0\);_(* &quot;-&quot;_);_(@_)">
                  <c:v>14662</c:v>
                </c:pt>
                <c:pt idx="118" formatCode="_(* #,##0_);_(* \(#,##0\);_(* &quot;-&quot;_);_(@_)">
                  <c:v>14698</c:v>
                </c:pt>
                <c:pt idx="119" formatCode="_(* #,##0_);_(* \(#,##0\);_(* &quot;-&quot;_);_(@_)">
                  <c:v>14812</c:v>
                </c:pt>
                <c:pt idx="120" formatCode="_(* #,##0_);_(* \(#,##0\);_(* &quot;-&quot;_);_(@_)">
                  <c:v>14700</c:v>
                </c:pt>
                <c:pt idx="121" formatCode="_(* #,##0_);_(* \(#,##0\);_(* &quot;-&quot;_);_(@_)">
                  <c:v>14737</c:v>
                </c:pt>
                <c:pt idx="122" formatCode="_(* #,##0_);_(* \(#,##0\);_(* &quot;-&quot;_);_(@_)">
                  <c:v>14906</c:v>
                </c:pt>
                <c:pt idx="123" formatCode="_(* #,##0_);_(* \(#,##0\);_(* &quot;-&quot;_);_(@_)">
                  <c:v>15265</c:v>
                </c:pt>
                <c:pt idx="124" formatCode="_(* #,##0_);_(* \(#,##0\);_(* &quot;-&quot;_);_(@_)">
                  <c:v>15849</c:v>
                </c:pt>
                <c:pt idx="125" formatCode="_(* #,##0_);_(* \(#,##0\);_(* &quot;-&quot;_);_(@_)">
                  <c:v>16749</c:v>
                </c:pt>
                <c:pt idx="126" formatCode="_(* #,##0_);_(* \(#,##0\);_(* &quot;-&quot;_);_(@_)">
                  <c:v>16513</c:v>
                </c:pt>
                <c:pt idx="127" formatCode="_(* #,##0_);_(* \(#,##0\);_(* &quot;-&quot;_);_(@_)">
                  <c:v>16535</c:v>
                </c:pt>
                <c:pt idx="128" formatCode="_(* #,##0_);_(* \(#,##0\);_(* &quot;-&quot;_);_(@_)">
                  <c:v>16541</c:v>
                </c:pt>
                <c:pt idx="129" formatCode="_(* #,##0_);_(* \(#,##0\);_(* &quot;-&quot;_);_(@_)">
                  <c:v>16629</c:v>
                </c:pt>
                <c:pt idx="130" formatCode="_(* #,##0_);_(* \(#,##0\);_(* &quot;-&quot;_);_(@_)">
                  <c:v>16757</c:v>
                </c:pt>
                <c:pt idx="131" formatCode="_(* #,##0_);_(* \(#,##0\);_(* &quot;-&quot;_);_(@_)">
                  <c:v>16491</c:v>
                </c:pt>
                <c:pt idx="132" formatCode="_(* #,##0_);_(* \(#,##0\);_(* &quot;-&quot;_);_(@_)">
                  <c:v>16990</c:v>
                </c:pt>
                <c:pt idx="133" formatCode="_(* #,##0_);_(* \(#,##0\);_(* &quot;-&quot;_);_(@_)">
                  <c:v>17028</c:v>
                </c:pt>
                <c:pt idx="134" formatCode="_(* #,##0_);_(* \(#,##0\);_(* &quot;-&quot;_);_(@_)">
                  <c:v>17156</c:v>
                </c:pt>
                <c:pt idx="135" formatCode="_(* #,##0_);_(* \(#,##0\);_(* &quot;-&quot;_);_(@_)">
                  <c:v>17076</c:v>
                </c:pt>
                <c:pt idx="136" formatCode="_(* #,##0_);_(* \(#,##0\);_(* &quot;-&quot;_);_(@_)">
                  <c:v>16522</c:v>
                </c:pt>
                <c:pt idx="137" formatCode="_(* #,##0_);_(* \(#,##0\);_(* &quot;-&quot;_);_(@_)">
                  <c:v>15268</c:v>
                </c:pt>
                <c:pt idx="138" formatCode="_(* #,##0_);_(* \(#,##0\);_(* &quot;-&quot;_);_(@_)">
                  <c:v>15194</c:v>
                </c:pt>
                <c:pt idx="139" formatCode="_(* #,##0_);_(* \(#,##0\);_(* &quot;-&quot;_);_(@_)">
                  <c:v>15260</c:v>
                </c:pt>
                <c:pt idx="140" formatCode="_(* #,##0_);_(* \(#,##0\);_(* &quot;-&quot;_);_(@_)">
                  <c:v>15225</c:v>
                </c:pt>
                <c:pt idx="141" formatCode="_(* #,##0_);_(* \(#,##0\);_(* &quot;-&quot;_);_(@_)">
                  <c:v>15800</c:v>
                </c:pt>
                <c:pt idx="142" formatCode="_(* #,##0_);_(* \(#,##0\);_(* &quot;-&quot;_);_(@_)">
                  <c:v>16465</c:v>
                </c:pt>
                <c:pt idx="143" formatCode="_(* #,##0_);_(* \(#,##0\);_(* &quot;-&quot;_);_(@_)">
                  <c:v>18240</c:v>
                </c:pt>
                <c:pt idx="144" formatCode="_(* #,##0_);_(* \(#,##0\);_(* &quot;-&quot;_);_(@_)">
                  <c:v>18837</c:v>
                </c:pt>
                <c:pt idx="145" formatCode="_(* #,##0_);_(* \(#,##0\);_(* &quot;-&quot;_);_(@_)">
                  <c:v>19197</c:v>
                </c:pt>
                <c:pt idx="146" formatCode="_(* #,##0_);_(* \(#,##0\);_(* &quot;-&quot;_);_(@_)">
                  <c:v>19248</c:v>
                </c:pt>
                <c:pt idx="147" formatCode="_(* #,##0_);_(* \(#,##0\);_(* &quot;-&quot;_);_(@_)">
                  <c:v>18994</c:v>
                </c:pt>
                <c:pt idx="148" formatCode="_(* #,##0_);_(* \(#,##0\);_(* &quot;-&quot;_);_(@_)">
                  <c:v>19138</c:v>
                </c:pt>
                <c:pt idx="149" formatCode="_(* #,##0_);_(* \(#,##0\);_(* &quot;-&quot;_);_(@_)">
                  <c:v>19705</c:v>
                </c:pt>
                <c:pt idx="150" formatCode="_(* #,##0_);_(* \(#,##0\);_(* &quot;-&quot;_);_(@_)">
                  <c:v>20619</c:v>
                </c:pt>
                <c:pt idx="151" formatCode="_(* #,##0_);_(* \(#,##0\);_(* &quot;-&quot;_);_(@_)">
                  <c:v>21389</c:v>
                </c:pt>
                <c:pt idx="152" formatCode="_(* #,##0_);_(* \(#,##0\);_(* &quot;-&quot;_);_(@_)">
                  <c:v>22216</c:v>
                </c:pt>
                <c:pt idx="153" formatCode="_(* #,##0_);_(* \(#,##0\);_(* &quot;-&quot;_);_(@_)">
                  <c:v>22959</c:v>
                </c:pt>
                <c:pt idx="154" formatCode="_(* #,##0_);_(* \(#,##0\);_(* &quot;-&quot;_);_(@_)">
                  <c:v>23930</c:v>
                </c:pt>
                <c:pt idx="155" formatCode="_(* #,##0_);_(* \(#,##0\);_(* &quot;-&quot;_);_(@_)">
                  <c:v>24103</c:v>
                </c:pt>
                <c:pt idx="156" formatCode="_(* #,##0_);_(* \(#,##0\);_(* &quot;-&quot;_);_(@_)">
                  <c:v>23872</c:v>
                </c:pt>
                <c:pt idx="157" formatCode="_(* #,##0_);_(* \(#,##0\);_(* &quot;-&quot;_);_(@_)">
                  <c:v>24089</c:v>
                </c:pt>
                <c:pt idx="158" formatCode="_(* #,##0_);_(* \(#,##0\);_(* &quot;-&quot;_);_(@_)">
                  <c:v>25439</c:v>
                </c:pt>
                <c:pt idx="159" formatCode="_(* #,##0_);_(* \(#,##0\);_(* &quot;-&quot;_);_(@_)">
                  <c:v>27416</c:v>
                </c:pt>
                <c:pt idx="160" formatCode="_(* #,##0_);_(* \(#,##0\);_(* &quot;-&quot;_);_(@_)">
                  <c:v>27627</c:v>
                </c:pt>
                <c:pt idx="161" formatCode="_(* #,##0_);_(* \(#,##0\);_(* &quot;-&quot;_);_(@_)">
                  <c:v>27918</c:v>
                </c:pt>
                <c:pt idx="162" formatCode="_(* #,##0_);_(* \(#,##0\);_(* &quot;-&quot;_);_(@_)">
                  <c:v>28026</c:v>
                </c:pt>
                <c:pt idx="163" formatCode="_(* #,##0_);_(* \(#,##0\);_(* &quot;-&quot;_);_(@_)">
                  <c:v>28674</c:v>
                </c:pt>
                <c:pt idx="164" formatCode="_(* #,##0_);_(* \(#,##0\);_(* &quot;-&quot;_);_(@_)">
                  <c:v>29093</c:v>
                </c:pt>
                <c:pt idx="165" formatCode="_(* #,##0_);_(* \(#,##0\);_(* &quot;-&quot;_);_(@_)">
                  <c:v>28677</c:v>
                </c:pt>
                <c:pt idx="166" formatCode="_(* #,##0_);_(* \(#,##0\);_(* &quot;-&quot;_);_(@_)">
                  <c:v>27916</c:v>
                </c:pt>
                <c:pt idx="167" formatCode="_(* #,##0_);_(* \(#,##0\);_(* &quot;-&quot;_);_(@_)">
                  <c:v>27532</c:v>
                </c:pt>
                <c:pt idx="168" formatCode="_(* #,##0_);_(* \(#,##0\);_(* &quot;-&quot;_);_(@_)">
                  <c:v>27956</c:v>
                </c:pt>
                <c:pt idx="169" formatCode="_(* #,##0_);_(* \(#,##0\);_(* &quot;-&quot;_);_(@_)">
                  <c:v>28933</c:v>
                </c:pt>
                <c:pt idx="170" formatCode="_(* #,##0_);_(* \(#,##0\);_(* &quot;-&quot;_);_(@_)">
                  <c:v>29183</c:v>
                </c:pt>
                <c:pt idx="171" formatCode="_(* #,##0_);_(* \(#,##0\);_(* &quot;-&quot;_);_(@_)">
                  <c:v>29464</c:v>
                </c:pt>
                <c:pt idx="172" formatCode="_(* #,##0_);_(* \(#,##0\);_(* &quot;-&quot;_);_(@_)">
                  <c:v>31774</c:v>
                </c:pt>
                <c:pt idx="173" formatCode="_(* #,##0_);_(* \(#,##0\);_(* &quot;-&quot;_);_(@_)">
                  <c:v>32273</c:v>
                </c:pt>
                <c:pt idx="174" formatCode="_(* #,##0_);_(* \(#,##0\);_(* &quot;-&quot;_);_(@_)">
                  <c:v>32147</c:v>
                </c:pt>
                <c:pt idx="175" formatCode="_(* #,##0_);_(* \(#,##0\);_(* &quot;-&quot;_);_(@_)">
                  <c:v>31128</c:v>
                </c:pt>
                <c:pt idx="176" formatCode="_(* #,##0_);_(* \(#,##0\);_(* &quot;-&quot;_);_(@_)">
                  <c:v>30260</c:v>
                </c:pt>
                <c:pt idx="177" formatCode="#,##0">
                  <c:v>29554</c:v>
                </c:pt>
                <c:pt idx="178" formatCode="#,##0">
                  <c:v>36682</c:v>
                </c:pt>
                <c:pt idx="179" formatCode="#,##0">
                  <c:v>36682</c:v>
                </c:pt>
                <c:pt idx="180" formatCode="#,##0">
                  <c:v>34255</c:v>
                </c:pt>
                <c:pt idx="181" formatCode="#,##0">
                  <c:v>26625</c:v>
                </c:pt>
                <c:pt idx="182" formatCode="#,##0">
                  <c:v>24321</c:v>
                </c:pt>
                <c:pt idx="183" formatCode="#,##0">
                  <c:v>21822</c:v>
                </c:pt>
                <c:pt idx="184" formatCode="#,##0">
                  <c:v>22415</c:v>
                </c:pt>
                <c:pt idx="185" formatCode="#,##0">
                  <c:v>15304</c:v>
                </c:pt>
                <c:pt idx="186" formatCode="#,##0">
                  <c:v>13410</c:v>
                </c:pt>
                <c:pt idx="187">
                  <c:v>12210</c:v>
                </c:pt>
                <c:pt idx="188">
                  <c:v>10761</c:v>
                </c:pt>
                <c:pt idx="189" formatCode="#,##0">
                  <c:v>9720</c:v>
                </c:pt>
                <c:pt idx="190" formatCode="#,##0">
                  <c:v>9060</c:v>
                </c:pt>
                <c:pt idx="191" formatCode="#,##0">
                  <c:v>8478</c:v>
                </c:pt>
                <c:pt idx="192" formatCode="#,##0">
                  <c:v>8045</c:v>
                </c:pt>
                <c:pt idx="193" formatCode="#,##0">
                  <c:v>7914</c:v>
                </c:pt>
                <c:pt idx="194">
                  <c:v>8098</c:v>
                </c:pt>
                <c:pt idx="195">
                  <c:v>8631</c:v>
                </c:pt>
                <c:pt idx="196" formatCode="#,##0">
                  <c:v>8932</c:v>
                </c:pt>
                <c:pt idx="197" formatCode="#,##0">
                  <c:v>9835</c:v>
                </c:pt>
                <c:pt idx="198" formatCode="#,##0">
                  <c:v>10069</c:v>
                </c:pt>
                <c:pt idx="199" formatCode="#,##0">
                  <c:v>10470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8F8-4F65-A229-5D7246AF7B6B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87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84-408B-9F02-E5E1331F5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12" formatCode="_(* #,##0_);_(* \(#,##0\);_(* &quot;-&quot;??_);_(@_)">
                  <c:v>4259</c:v>
                </c:pt>
                <c:pt idx="13" formatCode="_(* #,##0_);_(* \(#,##0\);_(* &quot;-&quot;??_);_(@_)">
                  <c:v>4131</c:v>
                </c:pt>
                <c:pt idx="14" formatCode="_(* #,##0_);_(* \(#,##0\);_(* &quot;-&quot;??_);_(@_)">
                  <c:v>3907</c:v>
                </c:pt>
                <c:pt idx="15" formatCode="_(* #,##0_);_(* \(#,##0\);_(* &quot;-&quot;??_);_(@_)">
                  <c:v>3713</c:v>
                </c:pt>
                <c:pt idx="16" formatCode="_(* #,##0_);_(* \(#,##0\);_(* &quot;-&quot;??_);_(@_)">
                  <c:v>3610</c:v>
                </c:pt>
                <c:pt idx="17" formatCode="_(* #,##0_);_(* \(#,##0\);_(* &quot;-&quot;??_);_(@_)">
                  <c:v>3454</c:v>
                </c:pt>
                <c:pt idx="18" formatCode="_(* #,##0_);_(* \(#,##0\);_(* &quot;-&quot;??_);_(@_)">
                  <c:v>3304</c:v>
                </c:pt>
                <c:pt idx="19" formatCode="_(* #,##0_);_(* \(#,##0\);_(* &quot;-&quot;??_);_(@_)">
                  <c:v>3144</c:v>
                </c:pt>
                <c:pt idx="20" formatCode="_(* #,##0_);_(* \(#,##0\);_(* &quot;-&quot;??_);_(@_)">
                  <c:v>3018</c:v>
                </c:pt>
                <c:pt idx="21" formatCode="_(* #,##0_);_(* \(#,##0\);_(* &quot;-&quot;??_);_(@_)">
                  <c:v>2934</c:v>
                </c:pt>
                <c:pt idx="22" formatCode="_(* #,##0_);_(* \(#,##0\);_(* &quot;-&quot;??_);_(@_)">
                  <c:v>2825</c:v>
                </c:pt>
                <c:pt idx="23" formatCode="_(* #,##0_);_(* \(#,##0\);_(* &quot;-&quot;??_);_(@_)">
                  <c:v>2886</c:v>
                </c:pt>
                <c:pt idx="24" formatCode="_(* #,##0_);_(* \(#,##0\);_(* &quot;-&quot;??_);_(@_)">
                  <c:v>3067</c:v>
                </c:pt>
                <c:pt idx="25" formatCode="_(* #,##0_);_(* \(#,##0\);_(* &quot;-&quot;??_);_(@_)">
                  <c:v>3125</c:v>
                </c:pt>
                <c:pt idx="26" formatCode="_(* #,##0_);_(* \(#,##0\);_(* &quot;-&quot;??_);_(@_)">
                  <c:v>3207</c:v>
                </c:pt>
                <c:pt idx="27" formatCode="_(* #,##0_);_(* \(#,##0\);_(* &quot;-&quot;??_);_(@_)">
                  <c:v>3230</c:v>
                </c:pt>
                <c:pt idx="28" formatCode="_(* #,##0_);_(* \(#,##0\);_(* &quot;-&quot;??_);_(@_)">
                  <c:v>3237</c:v>
                </c:pt>
                <c:pt idx="29" formatCode="_(* #,##0_);_(* \(#,##0\);_(* &quot;-&quot;??_);_(@_)">
                  <c:v>3264</c:v>
                </c:pt>
                <c:pt idx="30" formatCode="_(* #,##0_);_(* \(#,##0\);_(* &quot;-&quot;??_);_(@_)">
                  <c:v>3352</c:v>
                </c:pt>
                <c:pt idx="31" formatCode="_(* #,##0_);_(* \(#,##0\);_(* &quot;-&quot;??_);_(@_)">
                  <c:v>3348</c:v>
                </c:pt>
                <c:pt idx="32" formatCode="_(* #,##0_);_(* \(#,##0\);_(* &quot;-&quot;??_);_(@_)">
                  <c:v>3413</c:v>
                </c:pt>
                <c:pt idx="33" formatCode="_(* #,##0_);_(* \(#,##0\);_(* &quot;-&quot;??_);_(@_)">
                  <c:v>3493</c:v>
                </c:pt>
                <c:pt idx="34" formatCode="_(* #,##0_);_(* \(#,##0\);_(* &quot;-&quot;??_);_(@_)">
                  <c:v>3531</c:v>
                </c:pt>
                <c:pt idx="35" formatCode="_(* #,##0_);_(* \(#,##0\);_(* &quot;-&quot;??_);_(@_)">
                  <c:v>3574</c:v>
                </c:pt>
                <c:pt idx="36" formatCode="_(* #,##0_);_(* \(#,##0\);_(* &quot;-&quot;??_);_(@_)">
                  <c:v>3599</c:v>
                </c:pt>
                <c:pt idx="37" formatCode="_(* #,##0_);_(* \(#,##0\);_(* &quot;-&quot;??_);_(@_)">
                  <c:v>3565</c:v>
                </c:pt>
                <c:pt idx="38" formatCode="_(* #,##0_);_(* \(#,##0\);_(* &quot;-&quot;??_);_(@_)">
                  <c:v>3611</c:v>
                </c:pt>
                <c:pt idx="39" formatCode="_(* #,##0_);_(* \(#,##0\);_(* &quot;-&quot;??_);_(@_)">
                  <c:v>3762</c:v>
                </c:pt>
                <c:pt idx="40" formatCode="_(* #,##0_);_(* \(#,##0\);_(* &quot;-&quot;??_);_(@_)">
                  <c:v>3817</c:v>
                </c:pt>
                <c:pt idx="41" formatCode="_(* #,##0_);_(* \(#,##0\);_(* &quot;-&quot;??_);_(@_)">
                  <c:v>3932</c:v>
                </c:pt>
                <c:pt idx="42" formatCode="_(* #,##0_);_(* \(#,##0\);_(* &quot;-&quot;??_);_(@_)">
                  <c:v>3990</c:v>
                </c:pt>
                <c:pt idx="43" formatCode="_(* #,##0_);_(* \(#,##0\);_(* &quot;-&quot;??_);_(@_)">
                  <c:v>4077</c:v>
                </c:pt>
                <c:pt idx="44" formatCode="_(* #,##0_);_(* \(#,##0\);_(* &quot;-&quot;??_);_(@_)">
                  <c:v>4117</c:v>
                </c:pt>
                <c:pt idx="45" formatCode="_(* #,##0_);_(* \(#,##0\);_(* &quot;-&quot;??_);_(@_)">
                  <c:v>4125</c:v>
                </c:pt>
                <c:pt idx="46" formatCode="_(* #,##0_);_(* \(#,##0\);_(* &quot;-&quot;??_);_(@_)">
                  <c:v>4250</c:v>
                </c:pt>
                <c:pt idx="47" formatCode="_(* #,##0_);_(* \(#,##0\);_(* &quot;-&quot;??_);_(@_)">
                  <c:v>4282</c:v>
                </c:pt>
                <c:pt idx="48" formatCode="_(* #,##0_);_(* \(#,##0\);_(* &quot;-&quot;??_);_(@_)">
                  <c:v>4293</c:v>
                </c:pt>
                <c:pt idx="49" formatCode="_(* #,##0_);_(* \(#,##0\);_(* &quot;-&quot;??_);_(@_)">
                  <c:v>4375</c:v>
                </c:pt>
                <c:pt idx="50" formatCode="_(* #,##0_);_(* \(#,##0\);_(* &quot;-&quot;??_);_(@_)">
                  <c:v>4347</c:v>
                </c:pt>
                <c:pt idx="51" formatCode="_(* #,##0_);_(* \(#,##0\);_(* &quot;-&quot;??_);_(@_)">
                  <c:v>4370</c:v>
                </c:pt>
                <c:pt idx="52" formatCode="_(* #,##0_);_(* \(#,##0\);_(* &quot;-&quot;??_);_(@_)">
                  <c:v>4331</c:v>
                </c:pt>
                <c:pt idx="53" formatCode="_(* #,##0_);_(* \(#,##0\);_(* &quot;-&quot;??_);_(@_)">
                  <c:v>4275</c:v>
                </c:pt>
                <c:pt idx="54" formatCode="_(* #,##0_);_(* \(#,##0\);_(* &quot;-&quot;??_);_(@_)">
                  <c:v>4268</c:v>
                </c:pt>
                <c:pt idx="55" formatCode="_(* #,##0_);_(* \(#,##0\);_(* &quot;-&quot;??_);_(@_)">
                  <c:v>4233</c:v>
                </c:pt>
                <c:pt idx="56" formatCode="_(* #,##0_);_(* \(#,##0\);_(* &quot;-&quot;??_);_(@_)">
                  <c:v>4135</c:v>
                </c:pt>
                <c:pt idx="57" formatCode="_(* #,##0_);_(* \(#,##0\);_(* &quot;-&quot;??_);_(@_)">
                  <c:v>4102</c:v>
                </c:pt>
                <c:pt idx="58" formatCode="_(* #,##0_);_(* \(#,##0\);_(* &quot;-&quot;??_);_(@_)">
                  <c:v>3964</c:v>
                </c:pt>
                <c:pt idx="59" formatCode="_(* #,##0_);_(* \(#,##0\);_(* &quot;-&quot;??_);_(@_)">
                  <c:v>3865</c:v>
                </c:pt>
                <c:pt idx="60" formatCode="_(* #,##0_);_(* \(#,##0\);_(* &quot;-&quot;??_);_(@_)">
                  <c:v>3854</c:v>
                </c:pt>
                <c:pt idx="61" formatCode="_(* #,##0_);_(* \(#,##0\);_(* &quot;-&quot;??_);_(@_)">
                  <c:v>3821</c:v>
                </c:pt>
                <c:pt idx="62" formatCode="_(* #,##0_);_(* \(#,##0\);_(* &quot;-&quot;??_);_(@_)">
                  <c:v>3743</c:v>
                </c:pt>
                <c:pt idx="63" formatCode="_(* #,##0_);_(* \(#,##0\);_(* &quot;-&quot;??_);_(@_)">
                  <c:v>3619</c:v>
                </c:pt>
                <c:pt idx="64" formatCode="_(* #,##0_);_(* \(#,##0\);_(* &quot;-&quot;??_);_(@_)">
                  <c:v>3712</c:v>
                </c:pt>
                <c:pt idx="65" formatCode="_(* #,##0_);_(* \(#,##0\);_(* &quot;-&quot;??_);_(@_)">
                  <c:v>3797</c:v>
                </c:pt>
                <c:pt idx="66" formatCode="_(* #,##0_);_(* \(#,##0\);_(* &quot;-&quot;??_);_(@_)">
                  <c:v>3940</c:v>
                </c:pt>
                <c:pt idx="67" formatCode="_(* #,##0_);_(* \(#,##0\);_(* &quot;-&quot;??_);_(@_)">
                  <c:v>3999</c:v>
                </c:pt>
                <c:pt idx="68" formatCode="_(* #,##0_);_(* \(#,##0\);_(* &quot;-&quot;??_);_(@_)">
                  <c:v>4115</c:v>
                </c:pt>
                <c:pt idx="69" formatCode="_(* #,##0_);_(* \(#,##0\);_(* &quot;-&quot;??_);_(@_)">
                  <c:v>4218</c:v>
                </c:pt>
                <c:pt idx="70" formatCode="_(* #,##0_);_(* \(#,##0\);_(* &quot;-&quot;??_);_(@_)">
                  <c:v>4289</c:v>
                </c:pt>
                <c:pt idx="71" formatCode="_(* #,##0_);_(* \(#,##0\);_(* &quot;-&quot;??_);_(@_)">
                  <c:v>4322</c:v>
                </c:pt>
                <c:pt idx="72" formatCode="_(* #,##0_);_(* \(#,##0\);_(* &quot;-&quot;_);_(@_)">
                  <c:v>4432</c:v>
                </c:pt>
                <c:pt idx="73" formatCode="_(* #,##0_);_(* \(#,##0\);_(* &quot;-&quot;_);_(@_)">
                  <c:v>4610</c:v>
                </c:pt>
                <c:pt idx="74" formatCode="_(* #,##0_);_(* \(#,##0\);_(* &quot;-&quot;_);_(@_)">
                  <c:v>4683</c:v>
                </c:pt>
                <c:pt idx="75" formatCode="_(* #,##0_);_(* \(#,##0\);_(* &quot;-&quot;_);_(@_)">
                  <c:v>4732</c:v>
                </c:pt>
                <c:pt idx="76" formatCode="_(* #,##0_);_(* \(#,##0\);_(* &quot;-&quot;_);_(@_)">
                  <c:v>4695</c:v>
                </c:pt>
                <c:pt idx="77" formatCode="_(* #,##0_);_(* \(#,##0\);_(* &quot;-&quot;_);_(@_)">
                  <c:v>4600</c:v>
                </c:pt>
                <c:pt idx="78" formatCode="_(* #,##0_);_(* \(#,##0\);_(* &quot;-&quot;_);_(@_)">
                  <c:v>4477</c:v>
                </c:pt>
                <c:pt idx="79" formatCode="_(* #,##0_);_(* \(#,##0\);_(* &quot;-&quot;_);_(@_)">
                  <c:v>4445</c:v>
                </c:pt>
                <c:pt idx="80" formatCode="_(* #,##0_);_(* \(#,##0\);_(* &quot;-&quot;_);_(@_)">
                  <c:v>4415</c:v>
                </c:pt>
                <c:pt idx="81" formatCode="_(* #,##0_);_(* \(#,##0\);_(* &quot;-&quot;_);_(@_)">
                  <c:v>4392</c:v>
                </c:pt>
                <c:pt idx="82" formatCode="_(* #,##0_);_(* \(#,##0\);_(* &quot;-&quot;_);_(@_)">
                  <c:v>4412</c:v>
                </c:pt>
                <c:pt idx="83" formatCode="_(* #,##0_);_(* \(#,##0\);_(* &quot;-&quot;_);_(@_)">
                  <c:v>4441</c:v>
                </c:pt>
                <c:pt idx="84" formatCode="_(* #,##0_);_(* \(#,##0\);_(* &quot;-&quot;_);_(@_)">
                  <c:v>4427</c:v>
                </c:pt>
                <c:pt idx="85" formatCode="_(* #,##0_);_(* \(#,##0\);_(* &quot;-&quot;_);_(@_)">
                  <c:v>4383</c:v>
                </c:pt>
                <c:pt idx="86" formatCode="_(* #,##0_);_(* \(#,##0\);_(* &quot;-&quot;_);_(@_)">
                  <c:v>4432</c:v>
                </c:pt>
                <c:pt idx="87" formatCode="_(* #,##0_);_(* \(#,##0\);_(* &quot;-&quot;_);_(@_)">
                  <c:v>4491</c:v>
                </c:pt>
                <c:pt idx="88" formatCode="_(* #,##0_);_(* \(#,##0\);_(* &quot;-&quot;_);_(@_)">
                  <c:v>4538</c:v>
                </c:pt>
                <c:pt idx="89" formatCode="_(* #,##0_);_(* \(#,##0\);_(* &quot;-&quot;_);_(@_)">
                  <c:v>4600</c:v>
                </c:pt>
                <c:pt idx="90" formatCode="_(* #,##0_);_(* \(#,##0\);_(* &quot;-&quot;_);_(@_)">
                  <c:v>4707</c:v>
                </c:pt>
                <c:pt idx="91" formatCode="_(* #,##0_);_(* \(#,##0\);_(* &quot;-&quot;_);_(@_)">
                  <c:v>4861</c:v>
                </c:pt>
                <c:pt idx="92" formatCode="_(* #,##0_);_(* \(#,##0\);_(* &quot;-&quot;_);_(@_)">
                  <c:v>5086</c:v>
                </c:pt>
                <c:pt idx="93" formatCode="_(* #,##0_);_(* \(#,##0\);_(* &quot;-&quot;_);_(@_)">
                  <c:v>5182</c:v>
                </c:pt>
                <c:pt idx="94" formatCode="_(* #,##0_);_(* \(#,##0\);_(* &quot;-&quot;_);_(@_)">
                  <c:v>5242</c:v>
                </c:pt>
                <c:pt idx="95" formatCode="_(* #,##0_);_(* \(#,##0\);_(* &quot;-&quot;_);_(@_)">
                  <c:v>5293</c:v>
                </c:pt>
                <c:pt idx="96" formatCode="_(* #,##0_);_(* \(#,##0\);_(* &quot;-&quot;_);_(@_)">
                  <c:v>5481</c:v>
                </c:pt>
                <c:pt idx="97" formatCode="_(* #,##0_);_(* \(#,##0\);_(* &quot;-&quot;_);_(@_)">
                  <c:v>5519</c:v>
                </c:pt>
                <c:pt idx="98" formatCode="_(* #,##0_);_(* \(#,##0\);_(* &quot;-&quot;_);_(@_)">
                  <c:v>5676</c:v>
                </c:pt>
                <c:pt idx="99" formatCode="_(* #,##0_);_(* \(#,##0\);_(* &quot;-&quot;_);_(@_)">
                  <c:v>5701</c:v>
                </c:pt>
                <c:pt idx="100" formatCode="_(* #,##0_);_(* \(#,##0\);_(* &quot;-&quot;_);_(@_)">
                  <c:v>5802</c:v>
                </c:pt>
                <c:pt idx="101" formatCode="_(* #,##0_);_(* \(#,##0\);_(* &quot;-&quot;_);_(@_)">
                  <c:v>5910</c:v>
                </c:pt>
                <c:pt idx="102" formatCode="_(* #,##0_);_(* \(#,##0\);_(* &quot;-&quot;_);_(@_)">
                  <c:v>5932</c:v>
                </c:pt>
                <c:pt idx="103" formatCode="_(* #,##0_);_(* \(#,##0\);_(* &quot;-&quot;_);_(@_)">
                  <c:v>5940</c:v>
                </c:pt>
                <c:pt idx="104" formatCode="_(* #,##0_);_(* \(#,##0\);_(* &quot;-&quot;_);_(@_)">
                  <c:v>5750</c:v>
                </c:pt>
                <c:pt idx="105" formatCode="_(* #,##0_);_(* \(#,##0\);_(* &quot;-&quot;_);_(@_)">
                  <c:v>5725</c:v>
                </c:pt>
                <c:pt idx="106" formatCode="_(* #,##0_);_(* \(#,##0\);_(* &quot;-&quot;_);_(@_)">
                  <c:v>5650</c:v>
                </c:pt>
                <c:pt idx="107" formatCode="_(* #,##0_);_(* \(#,##0\);_(* &quot;-&quot;_);_(@_)">
                  <c:v>5645</c:v>
                </c:pt>
                <c:pt idx="108" formatCode="_(* #,##0_);_(* \(#,##0\);_(* &quot;-&quot;_);_(@_)">
                  <c:v>5582</c:v>
                </c:pt>
                <c:pt idx="109" formatCode="_(* #,##0_);_(* \(#,##0\);_(* &quot;-&quot;_);_(@_)">
                  <c:v>5537</c:v>
                </c:pt>
                <c:pt idx="110" formatCode="_(* #,##0_);_(* \(#,##0\);_(* &quot;-&quot;_);_(@_)">
                  <c:v>5458</c:v>
                </c:pt>
                <c:pt idx="111" formatCode="_(* #,##0_);_(* \(#,##0\);_(* &quot;-&quot;_);_(@_)">
                  <c:v>5368</c:v>
                </c:pt>
                <c:pt idx="112" formatCode="_(* #,##0_);_(* \(#,##0\);_(* &quot;-&quot;_);_(@_)">
                  <c:v>5186</c:v>
                </c:pt>
                <c:pt idx="113" formatCode="_(* #,##0_);_(* \(#,##0\);_(* &quot;-&quot;_);_(@_)">
                  <c:v>5036</c:v>
                </c:pt>
                <c:pt idx="114" formatCode="_(* #,##0_);_(* \(#,##0\);_(* &quot;-&quot;_);_(@_)">
                  <c:v>4844</c:v>
                </c:pt>
                <c:pt idx="115" formatCode="_(* #,##0_);_(* \(#,##0\);_(* &quot;-&quot;_);_(@_)">
                  <c:v>4713</c:v>
                </c:pt>
                <c:pt idx="116" formatCode="_(* #,##0_);_(* \(#,##0\);_(* &quot;-&quot;_);_(@_)">
                  <c:v>4691</c:v>
                </c:pt>
                <c:pt idx="117" formatCode="_(* #,##0_);_(* \(#,##0\);_(* &quot;-&quot;_);_(@_)">
                  <c:v>4520</c:v>
                </c:pt>
                <c:pt idx="118" formatCode="_(* #,##0_);_(* \(#,##0\);_(* &quot;-&quot;_);_(@_)">
                  <c:v>4479</c:v>
                </c:pt>
                <c:pt idx="119" formatCode="_(* #,##0_);_(* \(#,##0\);_(* &quot;-&quot;_);_(@_)">
                  <c:v>4496</c:v>
                </c:pt>
                <c:pt idx="120" formatCode="_(* #,##0_);_(* \(#,##0\);_(* &quot;-&quot;_);_(@_)">
                  <c:v>4340</c:v>
                </c:pt>
                <c:pt idx="121" formatCode="_(* #,##0_);_(* \(#,##0\);_(* &quot;-&quot;_);_(@_)">
                  <c:v>4401</c:v>
                </c:pt>
                <c:pt idx="122" formatCode="_(* #,##0_);_(* \(#,##0\);_(* &quot;-&quot;_);_(@_)">
                  <c:v>4427</c:v>
                </c:pt>
                <c:pt idx="123" formatCode="_(* #,##0_);_(* \(#,##0\);_(* &quot;-&quot;_);_(@_)">
                  <c:v>4443</c:v>
                </c:pt>
                <c:pt idx="124" formatCode="_(* #,##0_);_(* \(#,##0\);_(* &quot;-&quot;_);_(@_)">
                  <c:v>4445</c:v>
                </c:pt>
                <c:pt idx="125" formatCode="_(* #,##0_);_(* \(#,##0\);_(* &quot;-&quot;_);_(@_)">
                  <c:v>4329</c:v>
                </c:pt>
                <c:pt idx="126" formatCode="_(* #,##0_);_(* \(#,##0\);_(* &quot;-&quot;_);_(@_)">
                  <c:v>4259</c:v>
                </c:pt>
                <c:pt idx="127" formatCode="_(* #,##0_);_(* \(#,##0\);_(* &quot;-&quot;_);_(@_)">
                  <c:v>4280</c:v>
                </c:pt>
                <c:pt idx="128" formatCode="_(* #,##0_);_(* \(#,##0\);_(* &quot;-&quot;_);_(@_)">
                  <c:v>4292</c:v>
                </c:pt>
                <c:pt idx="129" formatCode="_(* #,##0_);_(* \(#,##0\);_(* &quot;-&quot;_);_(@_)">
                  <c:v>4424</c:v>
                </c:pt>
                <c:pt idx="130" formatCode="_(* #,##0_);_(* \(#,##0\);_(* &quot;-&quot;_);_(@_)">
                  <c:v>4502</c:v>
                </c:pt>
                <c:pt idx="131" formatCode="_(* #,##0_);_(* \(#,##0\);_(* &quot;-&quot;_);_(@_)">
                  <c:v>4482</c:v>
                </c:pt>
                <c:pt idx="132" formatCode="_(* #,##0_);_(* \(#,##0\);_(* &quot;-&quot;_);_(@_)">
                  <c:v>4509</c:v>
                </c:pt>
                <c:pt idx="133" formatCode="_(* #,##0_);_(* \(#,##0\);_(* &quot;-&quot;_);_(@_)">
                  <c:v>4417</c:v>
                </c:pt>
                <c:pt idx="134" formatCode="_(* #,##0_);_(* \(#,##0\);_(* &quot;-&quot;_);_(@_)">
                  <c:v>4364</c:v>
                </c:pt>
                <c:pt idx="135" formatCode="_(* #,##0_);_(* \(#,##0\);_(* &quot;-&quot;_);_(@_)">
                  <c:v>4336</c:v>
                </c:pt>
                <c:pt idx="136" formatCode="_(* #,##0_);_(* \(#,##0\);_(* &quot;-&quot;_);_(@_)">
                  <c:v>4216</c:v>
                </c:pt>
                <c:pt idx="137" formatCode="_(* #,##0_);_(* \(#,##0\);_(* &quot;-&quot;_);_(@_)">
                  <c:v>4226</c:v>
                </c:pt>
                <c:pt idx="138" formatCode="_(* #,##0_);_(* \(#,##0\);_(* &quot;-&quot;_);_(@_)">
                  <c:v>4302</c:v>
                </c:pt>
                <c:pt idx="139" formatCode="_(* #,##0_);_(* \(#,##0\);_(* &quot;-&quot;_);_(@_)">
                  <c:v>4185</c:v>
                </c:pt>
                <c:pt idx="140" formatCode="_(* #,##0_);_(* \(#,##0\);_(* &quot;-&quot;_);_(@_)">
                  <c:v>4050</c:v>
                </c:pt>
                <c:pt idx="141" formatCode="_(* #,##0_);_(* \(#,##0\);_(* &quot;-&quot;_);_(@_)">
                  <c:v>3863</c:v>
                </c:pt>
                <c:pt idx="142" formatCode="_(* #,##0_);_(* \(#,##0\);_(* &quot;-&quot;_);_(@_)">
                  <c:v>3788</c:v>
                </c:pt>
                <c:pt idx="143" formatCode="_(* #,##0_);_(* \(#,##0\);_(* &quot;-&quot;_);_(@_)">
                  <c:v>3724</c:v>
                </c:pt>
                <c:pt idx="144" formatCode="_(* #,##0_);_(* \(#,##0\);_(* &quot;-&quot;_);_(@_)">
                  <c:v>3566</c:v>
                </c:pt>
                <c:pt idx="145" formatCode="_(* #,##0_);_(* \(#,##0\);_(* &quot;-&quot;_);_(@_)">
                  <c:v>3535</c:v>
                </c:pt>
                <c:pt idx="146" formatCode="_(* #,##0_);_(* \(#,##0\);_(* &quot;-&quot;_);_(@_)">
                  <c:v>3325</c:v>
                </c:pt>
                <c:pt idx="147" formatCode="_(* #,##0_);_(* \(#,##0\);_(* &quot;-&quot;_);_(@_)">
                  <c:v>3077</c:v>
                </c:pt>
                <c:pt idx="148" formatCode="_(* #,##0_);_(* \(#,##0\);_(* &quot;-&quot;_);_(@_)">
                  <c:v>3008</c:v>
                </c:pt>
                <c:pt idx="149" formatCode="_(* #,##0_);_(* \(#,##0\);_(* &quot;-&quot;_);_(@_)">
                  <c:v>2888</c:v>
                </c:pt>
                <c:pt idx="150" formatCode="_(* #,##0_);_(* \(#,##0\);_(* &quot;-&quot;_);_(@_)">
                  <c:v>2806</c:v>
                </c:pt>
                <c:pt idx="151" formatCode="_(* #,##0_);_(* \(#,##0\);_(* &quot;-&quot;_);_(@_)">
                  <c:v>2915</c:v>
                </c:pt>
                <c:pt idx="152" formatCode="_(* #,##0_);_(* \(#,##0\);_(* &quot;-&quot;_);_(@_)">
                  <c:v>3103</c:v>
                </c:pt>
                <c:pt idx="153" formatCode="_(* #,##0_);_(* \(#,##0\);_(* &quot;-&quot;_);_(@_)">
                  <c:v>3487</c:v>
                </c:pt>
                <c:pt idx="154" formatCode="_(* #,##0_);_(* \(#,##0\);_(* &quot;-&quot;_);_(@_)">
                  <c:v>3591</c:v>
                </c:pt>
                <c:pt idx="155" formatCode="_(* #,##0_);_(* \(#,##0\);_(* &quot;-&quot;_);_(@_)">
                  <c:v>3830</c:v>
                </c:pt>
                <c:pt idx="156" formatCode="_(* #,##0_);_(* \(#,##0\);_(* &quot;-&quot;_);_(@_)">
                  <c:v>3916</c:v>
                </c:pt>
                <c:pt idx="157" formatCode="_(* #,##0_);_(* \(#,##0\);_(* &quot;-&quot;_);_(@_)">
                  <c:v>3917</c:v>
                </c:pt>
                <c:pt idx="158" formatCode="_(* #,##0_);_(* \(#,##0\);_(* &quot;-&quot;_);_(@_)">
                  <c:v>4315</c:v>
                </c:pt>
                <c:pt idx="159" formatCode="_(* #,##0_);_(* \(#,##0\);_(* &quot;-&quot;_);_(@_)">
                  <c:v>4665</c:v>
                </c:pt>
                <c:pt idx="160" formatCode="_(* #,##0_);_(* \(#,##0\);_(* &quot;-&quot;_);_(@_)">
                  <c:v>4721</c:v>
                </c:pt>
                <c:pt idx="161" formatCode="_(* #,##0_);_(* \(#,##0\);_(* &quot;-&quot;_);_(@_)">
                  <c:v>4701</c:v>
                </c:pt>
                <c:pt idx="162" formatCode="_(* #,##0_);_(* \(#,##0\);_(* &quot;-&quot;_);_(@_)">
                  <c:v>4676</c:v>
                </c:pt>
                <c:pt idx="163" formatCode="_(* #,##0_);_(* \(#,##0\);_(* &quot;-&quot;_);_(@_)">
                  <c:v>4719</c:v>
                </c:pt>
                <c:pt idx="164" formatCode="_(* #,##0_);_(* \(#,##0\);_(* &quot;-&quot;_);_(@_)">
                  <c:v>4663</c:v>
                </c:pt>
                <c:pt idx="165" formatCode="_(* #,##0_);_(* \(#,##0\);_(* &quot;-&quot;_);_(@_)">
                  <c:v>4263</c:v>
                </c:pt>
                <c:pt idx="166" formatCode="_(* #,##0_);_(* \(#,##0\);_(* &quot;-&quot;_);_(@_)">
                  <c:v>4078</c:v>
                </c:pt>
                <c:pt idx="167" formatCode="_(* #,##0_);_(* \(#,##0\);_(* &quot;-&quot;_);_(@_)">
                  <c:v>3902</c:v>
                </c:pt>
                <c:pt idx="168" formatCode="_(* #,##0_);_(* \(#,##0\);_(* &quot;-&quot;_);_(@_)">
                  <c:v>3899</c:v>
                </c:pt>
                <c:pt idx="169" formatCode="_(* #,##0_);_(* \(#,##0\);_(* &quot;-&quot;_);_(@_)">
                  <c:v>4067</c:v>
                </c:pt>
                <c:pt idx="170" formatCode="_(* #,##0_);_(* \(#,##0\);_(* &quot;-&quot;_);_(@_)">
                  <c:v>3945</c:v>
                </c:pt>
                <c:pt idx="171" formatCode="_(* #,##0_);_(* \(#,##0\);_(* &quot;-&quot;_);_(@_)">
                  <c:v>3887</c:v>
                </c:pt>
                <c:pt idx="172" formatCode="_(* #,##0_);_(* \(#,##0\);_(* &quot;-&quot;_);_(@_)">
                  <c:v>4593</c:v>
                </c:pt>
                <c:pt idx="173" formatCode="_(* #,##0_);_(* \(#,##0\);_(* &quot;-&quot;_);_(@_)">
                  <c:v>4743</c:v>
                </c:pt>
                <c:pt idx="174" formatCode="_(* #,##0_);_(* \(#,##0\);_(* &quot;-&quot;_);_(@_)">
                  <c:v>4749</c:v>
                </c:pt>
                <c:pt idx="175" formatCode="_(* #,##0_);_(* \(#,##0\);_(* &quot;-&quot;_);_(@_)">
                  <c:v>4766</c:v>
                </c:pt>
                <c:pt idx="176" formatCode="_(* #,##0_);_(* \(#,##0\);_(* &quot;-&quot;_);_(@_)">
                  <c:v>4580</c:v>
                </c:pt>
                <c:pt idx="177" formatCode="#,##0">
                  <c:v>4568</c:v>
                </c:pt>
                <c:pt idx="178" formatCode="#,##0">
                  <c:v>4499</c:v>
                </c:pt>
                <c:pt idx="179" formatCode="#,##0">
                  <c:v>4499</c:v>
                </c:pt>
                <c:pt idx="180" formatCode="#,##0">
                  <c:v>4201</c:v>
                </c:pt>
                <c:pt idx="181" formatCode="#,##0">
                  <c:v>3923</c:v>
                </c:pt>
                <c:pt idx="182" formatCode="#,##0">
                  <c:v>3936</c:v>
                </c:pt>
                <c:pt idx="183" formatCode="#,##0">
                  <c:v>3771</c:v>
                </c:pt>
                <c:pt idx="184" formatCode="#,##0">
                  <c:v>3714</c:v>
                </c:pt>
                <c:pt idx="185" formatCode="#,##0">
                  <c:v>3572</c:v>
                </c:pt>
                <c:pt idx="186" formatCode="#,##0">
                  <c:v>3499</c:v>
                </c:pt>
                <c:pt idx="187" formatCode="#,##0">
                  <c:v>3406</c:v>
                </c:pt>
                <c:pt idx="188">
                  <c:v>3438</c:v>
                </c:pt>
                <c:pt idx="189" formatCode="#,##0">
                  <c:v>3372</c:v>
                </c:pt>
                <c:pt idx="190" formatCode="#,##0">
                  <c:v>3289</c:v>
                </c:pt>
                <c:pt idx="191" formatCode="#,##0">
                  <c:v>3177</c:v>
                </c:pt>
                <c:pt idx="192" formatCode="#,##0">
                  <c:v>3140</c:v>
                </c:pt>
                <c:pt idx="193" formatCode="#,##0">
                  <c:v>2960</c:v>
                </c:pt>
                <c:pt idx="194">
                  <c:v>2883</c:v>
                </c:pt>
                <c:pt idx="195">
                  <c:v>2753</c:v>
                </c:pt>
                <c:pt idx="196" formatCode="#,##0">
                  <c:v>2745</c:v>
                </c:pt>
                <c:pt idx="197" formatCode="#,##0">
                  <c:v>2811</c:v>
                </c:pt>
                <c:pt idx="198" formatCode="#,##0">
                  <c:v>2630</c:v>
                </c:pt>
                <c:pt idx="199" formatCode="#,##0">
                  <c:v>2740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8F8-4F65-A229-5D7246AF7B6B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84-408B-9F02-E5E1331F5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12" formatCode="_(* #,##0_);_(* \(#,##0\);_(* &quot;-&quot;??_);_(@_)">
                  <c:v>7212</c:v>
                </c:pt>
                <c:pt idx="13" formatCode="_(* #,##0_);_(* \(#,##0\);_(* &quot;-&quot;??_);_(@_)">
                  <c:v>7029</c:v>
                </c:pt>
                <c:pt idx="14" formatCode="_(* #,##0_);_(* \(#,##0\);_(* &quot;-&quot;??_);_(@_)">
                  <c:v>6813</c:v>
                </c:pt>
                <c:pt idx="15" formatCode="_(* #,##0_);_(* \(#,##0\);_(* &quot;-&quot;??_);_(@_)">
                  <c:v>6639</c:v>
                </c:pt>
                <c:pt idx="16" formatCode="_(* #,##0_);_(* \(#,##0\);_(* &quot;-&quot;??_);_(@_)">
                  <c:v>6576</c:v>
                </c:pt>
                <c:pt idx="17" formatCode="_(* #,##0_);_(* \(#,##0\);_(* &quot;-&quot;??_);_(@_)">
                  <c:v>6594</c:v>
                </c:pt>
                <c:pt idx="18" formatCode="_(* #,##0_);_(* \(#,##0\);_(* &quot;-&quot;??_);_(@_)">
                  <c:v>7033</c:v>
                </c:pt>
                <c:pt idx="19" formatCode="_(* #,##0_);_(* \(#,##0\);_(* &quot;-&quot;??_);_(@_)">
                  <c:v>7398</c:v>
                </c:pt>
                <c:pt idx="20" formatCode="_(* #,##0_);_(* \(#,##0\);_(* &quot;-&quot;??_);_(@_)">
                  <c:v>7832</c:v>
                </c:pt>
                <c:pt idx="21" formatCode="_(* #,##0_);_(* \(#,##0\);_(* &quot;-&quot;??_);_(@_)">
                  <c:v>8239</c:v>
                </c:pt>
                <c:pt idx="22" formatCode="_(* #,##0_);_(* \(#,##0\);_(* &quot;-&quot;??_);_(@_)">
                  <c:v>8551</c:v>
                </c:pt>
                <c:pt idx="23" formatCode="_(* #,##0_);_(* \(#,##0\);_(* &quot;-&quot;??_);_(@_)">
                  <c:v>8921</c:v>
                </c:pt>
                <c:pt idx="24" formatCode="_(* #,##0_);_(* \(#,##0\);_(* &quot;-&quot;??_);_(@_)">
                  <c:v>9249</c:v>
                </c:pt>
                <c:pt idx="25" formatCode="_(* #,##0_);_(* \(#,##0\);_(* &quot;-&quot;??_);_(@_)">
                  <c:v>9595</c:v>
                </c:pt>
                <c:pt idx="26" formatCode="_(* #,##0_);_(* \(#,##0\);_(* &quot;-&quot;??_);_(@_)">
                  <c:v>10085</c:v>
                </c:pt>
                <c:pt idx="27" formatCode="_(* #,##0_);_(* \(#,##0\);_(* &quot;-&quot;??_);_(@_)">
                  <c:v>10400</c:v>
                </c:pt>
                <c:pt idx="28" formatCode="_(* #,##0_);_(* \(#,##0\);_(* &quot;-&quot;??_);_(@_)">
                  <c:v>10624</c:v>
                </c:pt>
                <c:pt idx="29" formatCode="_(* #,##0_);_(* \(#,##0\);_(* &quot;-&quot;??_);_(@_)">
                  <c:v>10758</c:v>
                </c:pt>
                <c:pt idx="30" formatCode="_(* #,##0_);_(* \(#,##0\);_(* &quot;-&quot;??_);_(@_)">
                  <c:v>10557</c:v>
                </c:pt>
                <c:pt idx="31" formatCode="_(* #,##0_);_(* \(#,##0\);_(* &quot;-&quot;??_);_(@_)">
                  <c:v>10614</c:v>
                </c:pt>
                <c:pt idx="32" formatCode="_(* #,##0_);_(* \(#,##0\);_(* &quot;-&quot;??_);_(@_)">
                  <c:v>10436</c:v>
                </c:pt>
                <c:pt idx="33" formatCode="_(* #,##0_);_(* \(#,##0\);_(* &quot;-&quot;??_);_(@_)">
                  <c:v>10323</c:v>
                </c:pt>
                <c:pt idx="34" formatCode="_(* #,##0_);_(* \(#,##0\);_(* &quot;-&quot;??_);_(@_)">
                  <c:v>10282</c:v>
                </c:pt>
                <c:pt idx="35" formatCode="_(* #,##0_);_(* \(#,##0\);_(* &quot;-&quot;??_);_(@_)">
                  <c:v>10358</c:v>
                </c:pt>
                <c:pt idx="36" formatCode="_(* #,##0_);_(* \(#,##0\);_(* &quot;-&quot;??_);_(@_)">
                  <c:v>10380</c:v>
                </c:pt>
                <c:pt idx="37" formatCode="_(* #,##0_);_(* \(#,##0\);_(* &quot;-&quot;??_);_(@_)">
                  <c:v>10171</c:v>
                </c:pt>
                <c:pt idx="38" formatCode="_(* #,##0_);_(* \(#,##0\);_(* &quot;-&quot;??_);_(@_)">
                  <c:v>10066</c:v>
                </c:pt>
                <c:pt idx="39" formatCode="_(* #,##0_);_(* \(#,##0\);_(* &quot;-&quot;??_);_(@_)">
                  <c:v>10157</c:v>
                </c:pt>
                <c:pt idx="40" formatCode="_(* #,##0_);_(* \(#,##0\);_(* &quot;-&quot;??_);_(@_)">
                  <c:v>10150</c:v>
                </c:pt>
                <c:pt idx="41" formatCode="_(* #,##0_);_(* \(#,##0\);_(* &quot;-&quot;??_);_(@_)">
                  <c:v>10205</c:v>
                </c:pt>
                <c:pt idx="42" formatCode="_(* #,##0_);_(* \(#,##0\);_(* &quot;-&quot;??_);_(@_)">
                  <c:v>10284</c:v>
                </c:pt>
                <c:pt idx="43" formatCode="_(* #,##0_);_(* \(#,##0\);_(* &quot;-&quot;??_);_(@_)">
                  <c:v>10176</c:v>
                </c:pt>
                <c:pt idx="44" formatCode="_(* #,##0_);_(* \(#,##0\);_(* &quot;-&quot;??_);_(@_)">
                  <c:v>10293</c:v>
                </c:pt>
                <c:pt idx="45" formatCode="_(* #,##0_);_(* \(#,##0\);_(* &quot;-&quot;??_);_(@_)">
                  <c:v>10379</c:v>
                </c:pt>
                <c:pt idx="46" formatCode="_(* #,##0_);_(* \(#,##0\);_(* &quot;-&quot;??_);_(@_)">
                  <c:v>10478</c:v>
                </c:pt>
                <c:pt idx="47" formatCode="_(* #,##0_);_(* \(#,##0\);_(* &quot;-&quot;??_);_(@_)">
                  <c:v>10453</c:v>
                </c:pt>
                <c:pt idx="48" formatCode="_(* #,##0_);_(* \(#,##0\);_(* &quot;-&quot;??_);_(@_)">
                  <c:v>10516</c:v>
                </c:pt>
                <c:pt idx="49" formatCode="_(* #,##0_);_(* \(#,##0\);_(* &quot;-&quot;??_);_(@_)">
                  <c:v>10701</c:v>
                </c:pt>
                <c:pt idx="50" formatCode="_(* #,##0_);_(* \(#,##0\);_(* &quot;-&quot;??_);_(@_)">
                  <c:v>10634</c:v>
                </c:pt>
                <c:pt idx="51" formatCode="_(* #,##0_);_(* \(#,##0\);_(* &quot;-&quot;??_);_(@_)">
                  <c:v>10698</c:v>
                </c:pt>
                <c:pt idx="52" formatCode="_(* #,##0_);_(* \(#,##0\);_(* &quot;-&quot;??_);_(@_)">
                  <c:v>10690</c:v>
                </c:pt>
                <c:pt idx="53" formatCode="_(* #,##0_);_(* \(#,##0\);_(* &quot;-&quot;??_);_(@_)">
                  <c:v>10687</c:v>
                </c:pt>
                <c:pt idx="54" formatCode="_(* #,##0_);_(* \(#,##0\);_(* &quot;-&quot;??_);_(@_)">
                  <c:v>10549</c:v>
                </c:pt>
                <c:pt idx="55" formatCode="_(* #,##0_);_(* \(#,##0\);_(* &quot;-&quot;??_);_(@_)">
                  <c:v>10351</c:v>
                </c:pt>
                <c:pt idx="56" formatCode="_(* #,##0_);_(* \(#,##0\);_(* &quot;-&quot;??_);_(@_)">
                  <c:v>10192</c:v>
                </c:pt>
                <c:pt idx="57" formatCode="_(* #,##0_);_(* \(#,##0\);_(* &quot;-&quot;??_);_(@_)">
                  <c:v>10129</c:v>
                </c:pt>
                <c:pt idx="58" formatCode="_(* #,##0_);_(* \(#,##0\);_(* &quot;-&quot;??_);_(@_)">
                  <c:v>9978</c:v>
                </c:pt>
                <c:pt idx="59" formatCode="_(* #,##0_);_(* \(#,##0\);_(* &quot;-&quot;??_);_(@_)">
                  <c:v>9881</c:v>
                </c:pt>
                <c:pt idx="60" formatCode="_(* #,##0_);_(* \(#,##0\);_(* &quot;-&quot;??_);_(@_)">
                  <c:v>9912</c:v>
                </c:pt>
                <c:pt idx="61" formatCode="_(* #,##0_);_(* \(#,##0\);_(* &quot;-&quot;??_);_(@_)">
                  <c:v>9954</c:v>
                </c:pt>
                <c:pt idx="62" formatCode="_(* #,##0_);_(* \(#,##0\);_(* &quot;-&quot;??_);_(@_)">
                  <c:v>9990</c:v>
                </c:pt>
                <c:pt idx="63" formatCode="_(* #,##0_);_(* \(#,##0\);_(* &quot;-&quot;??_);_(@_)">
                  <c:v>9919</c:v>
                </c:pt>
                <c:pt idx="64" formatCode="_(* #,##0_);_(* \(#,##0\);_(* &quot;-&quot;??_);_(@_)">
                  <c:v>10072</c:v>
                </c:pt>
                <c:pt idx="65" formatCode="_(* #,##0_);_(* \(#,##0\);_(* &quot;-&quot;??_);_(@_)">
                  <c:v>10276</c:v>
                </c:pt>
                <c:pt idx="66" formatCode="_(* #,##0_);_(* \(#,##0\);_(* &quot;-&quot;??_);_(@_)">
                  <c:v>10534</c:v>
                </c:pt>
                <c:pt idx="67" formatCode="_(* #,##0_);_(* \(#,##0\);_(* &quot;-&quot;??_);_(@_)">
                  <c:v>10685</c:v>
                </c:pt>
                <c:pt idx="68" formatCode="_(* #,##0_);_(* \(#,##0\);_(* &quot;-&quot;??_);_(@_)">
                  <c:v>10901</c:v>
                </c:pt>
                <c:pt idx="69" formatCode="_(* #,##0_);_(* \(#,##0\);_(* &quot;-&quot;??_);_(@_)">
                  <c:v>10929</c:v>
                </c:pt>
                <c:pt idx="70" formatCode="_(* #,##0_);_(* \(#,##0\);_(* &quot;-&quot;??_);_(@_)">
                  <c:v>11125</c:v>
                </c:pt>
                <c:pt idx="71" formatCode="_(* #,##0_);_(* \(#,##0\);_(* &quot;-&quot;??_);_(@_)">
                  <c:v>11158</c:v>
                </c:pt>
                <c:pt idx="72" formatCode="_(* #,##0_);_(* \(#,##0\);_(* &quot;-&quot;_);_(@_)">
                  <c:v>12292</c:v>
                </c:pt>
                <c:pt idx="73" formatCode="_(* #,##0_);_(* \(#,##0\);_(* &quot;-&quot;_);_(@_)">
                  <c:v>12986</c:v>
                </c:pt>
                <c:pt idx="74" formatCode="_(* #,##0_);_(* \(#,##0\);_(* &quot;-&quot;_);_(@_)">
                  <c:v>13615</c:v>
                </c:pt>
                <c:pt idx="75" formatCode="_(* #,##0_);_(* \(#,##0\);_(* &quot;-&quot;_);_(@_)">
                  <c:v>13966</c:v>
                </c:pt>
                <c:pt idx="76" formatCode="_(* #,##0_);_(* \(#,##0\);_(* &quot;-&quot;_);_(@_)">
                  <c:v>14180</c:v>
                </c:pt>
                <c:pt idx="77" formatCode="_(* #,##0_);_(* \(#,##0\);_(* &quot;-&quot;_);_(@_)">
                  <c:v>14200</c:v>
                </c:pt>
                <c:pt idx="78" formatCode="_(* #,##0_);_(* \(#,##0\);_(* &quot;-&quot;_);_(@_)">
                  <c:v>14070</c:v>
                </c:pt>
                <c:pt idx="79" formatCode="_(* #,##0_);_(* \(#,##0\);_(* &quot;-&quot;_);_(@_)">
                  <c:v>14501</c:v>
                </c:pt>
                <c:pt idx="80" formatCode="_(* #,##0_);_(* \(#,##0\);_(* &quot;-&quot;_);_(@_)">
                  <c:v>14868</c:v>
                </c:pt>
                <c:pt idx="81" formatCode="_(* #,##0_);_(* \(#,##0\);_(* &quot;-&quot;_);_(@_)">
                  <c:v>15189</c:v>
                </c:pt>
                <c:pt idx="82" formatCode="_(* #,##0_);_(* \(#,##0\);_(* &quot;-&quot;_);_(@_)">
                  <c:v>15344</c:v>
                </c:pt>
                <c:pt idx="83" formatCode="_(* #,##0_);_(* \(#,##0\);_(* &quot;-&quot;_);_(@_)">
                  <c:v>15650</c:v>
                </c:pt>
                <c:pt idx="84" formatCode="_(* #,##0_);_(* \(#,##0\);_(* &quot;-&quot;_);_(@_)">
                  <c:v>14776</c:v>
                </c:pt>
                <c:pt idx="85" formatCode="_(* #,##0_);_(* \(#,##0\);_(* &quot;-&quot;_);_(@_)">
                  <c:v>14371</c:v>
                </c:pt>
                <c:pt idx="86" formatCode="_(* #,##0_);_(* \(#,##0\);_(* &quot;-&quot;_);_(@_)">
                  <c:v>14090</c:v>
                </c:pt>
                <c:pt idx="87" formatCode="_(* #,##0_);_(* \(#,##0\);_(* &quot;-&quot;_);_(@_)">
                  <c:v>14136</c:v>
                </c:pt>
                <c:pt idx="88" formatCode="_(* #,##0_);_(* \(#,##0\);_(* &quot;-&quot;_);_(@_)">
                  <c:v>14037</c:v>
                </c:pt>
                <c:pt idx="89" formatCode="_(* #,##0_);_(* \(#,##0\);_(* &quot;-&quot;_);_(@_)">
                  <c:v>14086</c:v>
                </c:pt>
                <c:pt idx="90" formatCode="_(* #,##0_);_(* \(#,##0\);_(* &quot;-&quot;_);_(@_)">
                  <c:v>14147</c:v>
                </c:pt>
                <c:pt idx="91" formatCode="_(* #,##0_);_(* \(#,##0\);_(* &quot;-&quot;_);_(@_)">
                  <c:v>13880</c:v>
                </c:pt>
                <c:pt idx="92" formatCode="_(* #,##0_);_(* \(#,##0\);_(* &quot;-&quot;_);_(@_)">
                  <c:v>14275</c:v>
                </c:pt>
                <c:pt idx="93" formatCode="_(* #,##0_);_(* \(#,##0\);_(* &quot;-&quot;_);_(@_)">
                  <c:v>14670</c:v>
                </c:pt>
                <c:pt idx="94" formatCode="_(* #,##0_);_(* \(#,##0\);_(* &quot;-&quot;_);_(@_)">
                  <c:v>15135</c:v>
                </c:pt>
                <c:pt idx="95" formatCode="_(* #,##0_);_(* \(#,##0\);_(* &quot;-&quot;_);_(@_)">
                  <c:v>15274</c:v>
                </c:pt>
                <c:pt idx="96" formatCode="_(* #,##0_);_(* \(#,##0\);_(* &quot;-&quot;_);_(@_)">
                  <c:v>15536</c:v>
                </c:pt>
                <c:pt idx="97" formatCode="_(* #,##0_);_(* \(#,##0\);_(* &quot;-&quot;_);_(@_)">
                  <c:v>15792</c:v>
                </c:pt>
                <c:pt idx="98" formatCode="_(* #,##0_);_(* \(#,##0\);_(* &quot;-&quot;_);_(@_)">
                  <c:v>16162</c:v>
                </c:pt>
                <c:pt idx="99" formatCode="_(* #,##0_);_(* \(#,##0\);_(* &quot;-&quot;_);_(@_)">
                  <c:v>16238</c:v>
                </c:pt>
                <c:pt idx="100" formatCode="_(* #,##0_);_(* \(#,##0\);_(* &quot;-&quot;_);_(@_)">
                  <c:v>16781</c:v>
                </c:pt>
                <c:pt idx="101" formatCode="_(* #,##0_);_(* \(#,##0\);_(* &quot;-&quot;_);_(@_)">
                  <c:v>17192</c:v>
                </c:pt>
                <c:pt idx="102" formatCode="_(* #,##0_);_(* \(#,##0\);_(* &quot;-&quot;_);_(@_)">
                  <c:v>17191</c:v>
                </c:pt>
                <c:pt idx="103" formatCode="_(* #,##0_);_(* \(#,##0\);_(* &quot;-&quot;_);_(@_)">
                  <c:v>17695</c:v>
                </c:pt>
                <c:pt idx="104" formatCode="_(* #,##0_);_(* \(#,##0\);_(* &quot;-&quot;_);_(@_)">
                  <c:v>17583</c:v>
                </c:pt>
                <c:pt idx="105" formatCode="_(* #,##0_);_(* \(#,##0\);_(* &quot;-&quot;_);_(@_)">
                  <c:v>17467</c:v>
                </c:pt>
                <c:pt idx="106" formatCode="_(* #,##0_);_(* \(#,##0\);_(* &quot;-&quot;_);_(@_)">
                  <c:v>17374</c:v>
                </c:pt>
                <c:pt idx="107" formatCode="_(* #,##0_);_(* \(#,##0\);_(* &quot;-&quot;_);_(@_)">
                  <c:v>17604</c:v>
                </c:pt>
                <c:pt idx="108" formatCode="_(* #,##0_);_(* \(#,##0\);_(* &quot;-&quot;_);_(@_)">
                  <c:v>17863</c:v>
                </c:pt>
                <c:pt idx="109" formatCode="_(* #,##0_);_(* \(#,##0\);_(* &quot;-&quot;_);_(@_)">
                  <c:v>18031</c:v>
                </c:pt>
                <c:pt idx="110" formatCode="_(* #,##0_);_(* \(#,##0\);_(* &quot;-&quot;_);_(@_)">
                  <c:v>17776</c:v>
                </c:pt>
                <c:pt idx="111" formatCode="_(* #,##0_);_(* \(#,##0\);_(* &quot;-&quot;_);_(@_)">
                  <c:v>17768</c:v>
                </c:pt>
                <c:pt idx="112" formatCode="_(* #,##0_);_(* \(#,##0\);_(* &quot;-&quot;_);_(@_)">
                  <c:v>17493</c:v>
                </c:pt>
                <c:pt idx="113" formatCode="_(* #,##0_);_(* \(#,##0\);_(* &quot;-&quot;_);_(@_)">
                  <c:v>17507</c:v>
                </c:pt>
                <c:pt idx="114" formatCode="_(* #,##0_);_(* \(#,##0\);_(* &quot;-&quot;_);_(@_)">
                  <c:v>18177</c:v>
                </c:pt>
                <c:pt idx="115" formatCode="_(* #,##0_);_(* \(#,##0\);_(* &quot;-&quot;_);_(@_)">
                  <c:v>18546</c:v>
                </c:pt>
                <c:pt idx="116" formatCode="_(* #,##0_);_(* \(#,##0\);_(* &quot;-&quot;_);_(@_)">
                  <c:v>18930</c:v>
                </c:pt>
                <c:pt idx="117" formatCode="_(* #,##0_);_(* \(#,##0\);_(* &quot;-&quot;_);_(@_)">
                  <c:v>19182</c:v>
                </c:pt>
                <c:pt idx="118" formatCode="_(* #,##0_);_(* \(#,##0\);_(* &quot;-&quot;_);_(@_)">
                  <c:v>19177</c:v>
                </c:pt>
                <c:pt idx="119" formatCode="_(* #,##0_);_(* \(#,##0\);_(* &quot;-&quot;_);_(@_)">
                  <c:v>19308</c:v>
                </c:pt>
                <c:pt idx="120" formatCode="_(* #,##0_);_(* \(#,##0\);_(* &quot;-&quot;_);_(@_)">
                  <c:v>19040</c:v>
                </c:pt>
                <c:pt idx="121" formatCode="_(* #,##0_);_(* \(#,##0\);_(* &quot;-&quot;_);_(@_)">
                  <c:v>19138</c:v>
                </c:pt>
                <c:pt idx="122" formatCode="_(* #,##0_);_(* \(#,##0\);_(* &quot;-&quot;_);_(@_)">
                  <c:v>19333</c:v>
                </c:pt>
                <c:pt idx="123" formatCode="_(* #,##0_);_(* \(#,##0\);_(* &quot;-&quot;_);_(@_)">
                  <c:v>19708</c:v>
                </c:pt>
                <c:pt idx="124" formatCode="_(* #,##0_);_(* \(#,##0\);_(* &quot;-&quot;_);_(@_)">
                  <c:v>20294</c:v>
                </c:pt>
                <c:pt idx="125" formatCode="_(* #,##0_);_(* \(#,##0\);_(* &quot;-&quot;_);_(@_)">
                  <c:v>21078</c:v>
                </c:pt>
                <c:pt idx="126" formatCode="_(* #,##0_);_(* \(#,##0\);_(* &quot;-&quot;_);_(@_)">
                  <c:v>20772</c:v>
                </c:pt>
                <c:pt idx="127" formatCode="_(* #,##0_);_(* \(#,##0\);_(* &quot;-&quot;_);_(@_)">
                  <c:v>20815</c:v>
                </c:pt>
                <c:pt idx="128" formatCode="_(* #,##0_);_(* \(#,##0\);_(* &quot;-&quot;_);_(@_)">
                  <c:v>20833</c:v>
                </c:pt>
                <c:pt idx="129" formatCode="_(* #,##0_);_(* \(#,##0\);_(* &quot;-&quot;_);_(@_)">
                  <c:v>21053</c:v>
                </c:pt>
                <c:pt idx="130" formatCode="_(* #,##0_);_(* \(#,##0\);_(* &quot;-&quot;_);_(@_)">
                  <c:v>21259</c:v>
                </c:pt>
                <c:pt idx="131" formatCode="_(* #,##0_);_(* \(#,##0\);_(* &quot;-&quot;_);_(@_)">
                  <c:v>20973</c:v>
                </c:pt>
                <c:pt idx="132" formatCode="_(* #,##0_);_(* \(#,##0\);_(* &quot;-&quot;_);_(@_)">
                  <c:v>21499</c:v>
                </c:pt>
                <c:pt idx="133" formatCode="_(* #,##0_);_(* \(#,##0\);_(* &quot;-&quot;_);_(@_)">
                  <c:v>21445</c:v>
                </c:pt>
                <c:pt idx="134" formatCode="_(* #,##0_);_(* \(#,##0\);_(* &quot;-&quot;_);_(@_)">
                  <c:v>21520</c:v>
                </c:pt>
                <c:pt idx="135" formatCode="_(* #,##0_);_(* \(#,##0\);_(* &quot;-&quot;_);_(@_)">
                  <c:v>21412</c:v>
                </c:pt>
                <c:pt idx="136" formatCode="_(* #,##0_);_(* \(#,##0\);_(* &quot;-&quot;_);_(@_)">
                  <c:v>20738</c:v>
                </c:pt>
                <c:pt idx="137" formatCode="_(* #,##0_);_(* \(#,##0\);_(* &quot;-&quot;_);_(@_)">
                  <c:v>19494</c:v>
                </c:pt>
                <c:pt idx="138" formatCode="_(* #,##0_);_(* \(#,##0\);_(* &quot;-&quot;_);_(@_)">
                  <c:v>19496</c:v>
                </c:pt>
                <c:pt idx="139" formatCode="_(* #,##0_);_(* \(#,##0\);_(* &quot;-&quot;_);_(@_)">
                  <c:v>19590</c:v>
                </c:pt>
                <c:pt idx="140" formatCode="_(* #,##0_);_(* \(#,##0\);_(* &quot;-&quot;_);_(@_)">
                  <c:v>19275</c:v>
                </c:pt>
                <c:pt idx="141" formatCode="_(* #,##0_);_(* \(#,##0\);_(* &quot;-&quot;_);_(@_)">
                  <c:v>19663</c:v>
                </c:pt>
                <c:pt idx="142" formatCode="_(* #,##0_);_(* \(#,##0\);_(* &quot;-&quot;_);_(@_)">
                  <c:v>20253</c:v>
                </c:pt>
                <c:pt idx="143" formatCode="_(* #,##0_);_(* \(#,##0\);_(* &quot;-&quot;_);_(@_)">
                  <c:v>21964</c:v>
                </c:pt>
                <c:pt idx="144" formatCode="_(* #,##0_);_(* \(#,##0\);_(* &quot;-&quot;_);_(@_)">
                  <c:v>22403</c:v>
                </c:pt>
                <c:pt idx="145" formatCode="_(* #,##0_);_(* \(#,##0\);_(* &quot;-&quot;_);_(@_)">
                  <c:v>22732</c:v>
                </c:pt>
                <c:pt idx="146" formatCode="_(* #,##0_);_(* \(#,##0\);_(* &quot;-&quot;_);_(@_)">
                  <c:v>22573</c:v>
                </c:pt>
                <c:pt idx="147" formatCode="_(* #,##0_);_(* \(#,##0\);_(* &quot;-&quot;_);_(@_)">
                  <c:v>22071</c:v>
                </c:pt>
                <c:pt idx="148" formatCode="_(* #,##0_);_(* \(#,##0\);_(* &quot;-&quot;_);_(@_)">
                  <c:v>22146</c:v>
                </c:pt>
                <c:pt idx="149" formatCode="_(* #,##0_);_(* \(#,##0\);_(* &quot;-&quot;_);_(@_)">
                  <c:v>22146</c:v>
                </c:pt>
                <c:pt idx="150" formatCode="_(* #,##0_);_(* \(#,##0\);_(* &quot;-&quot;_);_(@_)">
                  <c:v>23425</c:v>
                </c:pt>
                <c:pt idx="151" formatCode="_(* #,##0_);_(* \(#,##0\);_(* &quot;-&quot;_);_(@_)">
                  <c:v>24304</c:v>
                </c:pt>
                <c:pt idx="152" formatCode="_(* #,##0_);_(* \(#,##0\);_(* &quot;-&quot;_);_(@_)">
                  <c:v>25319</c:v>
                </c:pt>
                <c:pt idx="153" formatCode="_(* #,##0_);_(* \(#,##0\);_(* &quot;-&quot;_);_(@_)">
                  <c:v>26446</c:v>
                </c:pt>
                <c:pt idx="154" formatCode="_(* #,##0_);_(* \(#,##0\);_(* &quot;-&quot;_);_(@_)">
                  <c:v>27521</c:v>
                </c:pt>
                <c:pt idx="155" formatCode="_(* #,##0_);_(* \(#,##0\);_(* &quot;-&quot;_);_(@_)">
                  <c:v>27933</c:v>
                </c:pt>
                <c:pt idx="156" formatCode="_(* #,##0_);_(* \(#,##0\);_(* &quot;-&quot;_);_(@_)">
                  <c:v>27788</c:v>
                </c:pt>
                <c:pt idx="157" formatCode="_(* #,##0_);_(* \(#,##0\);_(* &quot;-&quot;_);_(@_)">
                  <c:v>28006</c:v>
                </c:pt>
                <c:pt idx="158" formatCode="_(* #,##0_);_(* \(#,##0\);_(* &quot;-&quot;_);_(@_)">
                  <c:v>29754</c:v>
                </c:pt>
                <c:pt idx="159" formatCode="_(* #,##0_);_(* \(#,##0\);_(* &quot;-&quot;_);_(@_)">
                  <c:v>32081</c:v>
                </c:pt>
                <c:pt idx="160" formatCode="_(* #,##0_);_(* \(#,##0\);_(* &quot;-&quot;_);_(@_)">
                  <c:v>32348</c:v>
                </c:pt>
                <c:pt idx="161" formatCode="_(* #,##0_);_(* \(#,##0\);_(* &quot;-&quot;_);_(@_)">
                  <c:v>32619</c:v>
                </c:pt>
                <c:pt idx="162" formatCode="_(* #,##0_);_(* \(#,##0\);_(* &quot;-&quot;_);_(@_)">
                  <c:v>32702</c:v>
                </c:pt>
                <c:pt idx="163" formatCode="_(* #,##0_);_(* \(#,##0\);_(* &quot;-&quot;_);_(@_)">
                  <c:v>33393</c:v>
                </c:pt>
                <c:pt idx="164" formatCode="_(* #,##0_);_(* \(#,##0\);_(* &quot;-&quot;_);_(@_)">
                  <c:v>33756</c:v>
                </c:pt>
                <c:pt idx="165" formatCode="_(* #,##0_);_(* \(#,##0\);_(* &quot;-&quot;_);_(@_)">
                  <c:v>32940</c:v>
                </c:pt>
                <c:pt idx="166" formatCode="_(* #,##0_);_(* \(#,##0\);_(* &quot;-&quot;_);_(@_)">
                  <c:v>31994</c:v>
                </c:pt>
                <c:pt idx="167" formatCode="_(* #,##0_);_(* \(#,##0\);_(* &quot;-&quot;_);_(@_)">
                  <c:v>31434</c:v>
                </c:pt>
                <c:pt idx="168" formatCode="_(* #,##0_);_(* \(#,##0\);_(* &quot;-&quot;_);_(@_)">
                  <c:v>31855</c:v>
                </c:pt>
                <c:pt idx="169" formatCode="_(* #,##0_);_(* \(#,##0\);_(* &quot;-&quot;_);_(@_)">
                  <c:v>33000</c:v>
                </c:pt>
                <c:pt idx="170" formatCode="_(* #,##0_);_(* \(#,##0\);_(* &quot;-&quot;_);_(@_)">
                  <c:v>33128</c:v>
                </c:pt>
                <c:pt idx="171" formatCode="_(* #,##0_);_(* \(#,##0\);_(* &quot;-&quot;_);_(@_)">
                  <c:v>33351</c:v>
                </c:pt>
                <c:pt idx="172" formatCode="_(* #,##0_);_(* \(#,##0\);_(* &quot;-&quot;_);_(@_)">
                  <c:v>36367</c:v>
                </c:pt>
                <c:pt idx="173" formatCode="_(* #,##0_);_(* \(#,##0\);_(* &quot;-&quot;_);_(@_)">
                  <c:v>37016</c:v>
                </c:pt>
                <c:pt idx="174" formatCode="_(* #,##0_);_(* \(#,##0\);_(* &quot;-&quot;_);_(@_)">
                  <c:v>38896</c:v>
                </c:pt>
                <c:pt idx="175" formatCode="_(* #,##0_);_(* \(#,##0\);_(* &quot;-&quot;_);_(@_)">
                  <c:v>35894</c:v>
                </c:pt>
                <c:pt idx="176" formatCode="_(* #,##0_);_(* \(#,##0\);_(* &quot;-&quot;_);_(@_)">
                  <c:v>34840</c:v>
                </c:pt>
                <c:pt idx="177" formatCode="#,##0">
                  <c:v>34122</c:v>
                </c:pt>
                <c:pt idx="178" formatCode="#,##0">
                  <c:v>41181</c:v>
                </c:pt>
                <c:pt idx="179" formatCode="#,##0">
                  <c:v>41181</c:v>
                </c:pt>
                <c:pt idx="180" formatCode="#,##0">
                  <c:v>38456</c:v>
                </c:pt>
                <c:pt idx="181" formatCode="#,##0">
                  <c:v>30548</c:v>
                </c:pt>
                <c:pt idx="182" formatCode="#,##0">
                  <c:v>28257</c:v>
                </c:pt>
                <c:pt idx="183" formatCode="#,##0">
                  <c:v>25593</c:v>
                </c:pt>
                <c:pt idx="184" formatCode="#,##0">
                  <c:v>26129</c:v>
                </c:pt>
                <c:pt idx="185" formatCode="#,##0">
                  <c:v>18876</c:v>
                </c:pt>
                <c:pt idx="186" formatCode="#,##0">
                  <c:v>16909</c:v>
                </c:pt>
                <c:pt idx="187">
                  <c:v>15616</c:v>
                </c:pt>
                <c:pt idx="188">
                  <c:v>14199</c:v>
                </c:pt>
                <c:pt idx="189" formatCode="#,##0">
                  <c:v>13092</c:v>
                </c:pt>
                <c:pt idx="190" formatCode="#,##0">
                  <c:v>12349</c:v>
                </c:pt>
                <c:pt idx="191" formatCode="#,##0">
                  <c:v>11655</c:v>
                </c:pt>
                <c:pt idx="192" formatCode="#,##0">
                  <c:v>11185</c:v>
                </c:pt>
                <c:pt idx="193" formatCode="#,##0">
                  <c:v>10874</c:v>
                </c:pt>
                <c:pt idx="194">
                  <c:v>10981</c:v>
                </c:pt>
                <c:pt idx="195">
                  <c:v>11384</c:v>
                </c:pt>
                <c:pt idx="196" formatCode="#,##0">
                  <c:v>11677</c:v>
                </c:pt>
                <c:pt idx="197">
                  <c:v>12646</c:v>
                </c:pt>
                <c:pt idx="198">
                  <c:v>12699</c:v>
                </c:pt>
                <c:pt idx="199">
                  <c:v>13210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8F8-4F65-A229-5D7246AF7B6B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12" formatCode="_(* #,##0_);_(* \(#,##0\);_(* &quot;-&quot;??_);_(@_)">
                  <c:v>17486.84574468085</c:v>
                </c:pt>
                <c:pt idx="13" formatCode="_(* #,##0_);_(* \(#,##0\);_(* &quot;-&quot;??_);_(@_)">
                  <c:v>17486.84574468085</c:v>
                </c:pt>
                <c:pt idx="14" formatCode="_(* #,##0_);_(* \(#,##0\);_(* &quot;-&quot;??_);_(@_)">
                  <c:v>17486.84574468085</c:v>
                </c:pt>
                <c:pt idx="15" formatCode="_(* #,##0_);_(* \(#,##0\);_(* &quot;-&quot;??_);_(@_)">
                  <c:v>17486.84574468085</c:v>
                </c:pt>
                <c:pt idx="16" formatCode="_(* #,##0_);_(* \(#,##0\);_(* &quot;-&quot;??_);_(@_)">
                  <c:v>17486.84574468085</c:v>
                </c:pt>
                <c:pt idx="17" formatCode="_(* #,##0_);_(* \(#,##0\);_(* &quot;-&quot;??_);_(@_)">
                  <c:v>17486.84574468085</c:v>
                </c:pt>
                <c:pt idx="18" formatCode="_(* #,##0_);_(* \(#,##0\);_(* &quot;-&quot;??_);_(@_)">
                  <c:v>17486.84574468085</c:v>
                </c:pt>
                <c:pt idx="19" formatCode="_(* #,##0_);_(* \(#,##0\);_(* &quot;-&quot;??_);_(@_)">
                  <c:v>17486.84574468085</c:v>
                </c:pt>
                <c:pt idx="20" formatCode="_(* #,##0_);_(* \(#,##0\);_(* &quot;-&quot;??_);_(@_)">
                  <c:v>17486.84574468085</c:v>
                </c:pt>
                <c:pt idx="21" formatCode="_(* #,##0_);_(* \(#,##0\);_(* &quot;-&quot;??_);_(@_)">
                  <c:v>17486.84574468085</c:v>
                </c:pt>
                <c:pt idx="22" formatCode="_(* #,##0_);_(* \(#,##0\);_(* &quot;-&quot;??_);_(@_)">
                  <c:v>17486.84574468085</c:v>
                </c:pt>
                <c:pt idx="23" formatCode="_(* #,##0_);_(* \(#,##0\);_(* &quot;-&quot;??_);_(@_)">
                  <c:v>17486.84574468085</c:v>
                </c:pt>
                <c:pt idx="24" formatCode="_(* #,##0_);_(* \(#,##0\);_(* &quot;-&quot;??_);_(@_)">
                  <c:v>17486.84574468085</c:v>
                </c:pt>
                <c:pt idx="25" formatCode="_(* #,##0_);_(* \(#,##0\);_(* &quot;-&quot;??_);_(@_)">
                  <c:v>17486.84574468085</c:v>
                </c:pt>
                <c:pt idx="26" formatCode="_(* #,##0_);_(* \(#,##0\);_(* &quot;-&quot;??_);_(@_)">
                  <c:v>17486.84574468085</c:v>
                </c:pt>
                <c:pt idx="27" formatCode="_(* #,##0_);_(* \(#,##0\);_(* &quot;-&quot;??_);_(@_)">
                  <c:v>17486.84574468085</c:v>
                </c:pt>
                <c:pt idx="28" formatCode="_(* #,##0_);_(* \(#,##0\);_(* &quot;-&quot;??_);_(@_)">
                  <c:v>17486.84574468085</c:v>
                </c:pt>
                <c:pt idx="29" formatCode="_(* #,##0_);_(* \(#,##0\);_(* &quot;-&quot;??_);_(@_)">
                  <c:v>17486.84574468085</c:v>
                </c:pt>
                <c:pt idx="30" formatCode="_(* #,##0_);_(* \(#,##0\);_(* &quot;-&quot;??_);_(@_)">
                  <c:v>17486.84574468085</c:v>
                </c:pt>
                <c:pt idx="31" formatCode="_(* #,##0_);_(* \(#,##0\);_(* &quot;-&quot;??_);_(@_)">
                  <c:v>17486.84574468085</c:v>
                </c:pt>
                <c:pt idx="32" formatCode="_(* #,##0_);_(* \(#,##0\);_(* &quot;-&quot;??_);_(@_)">
                  <c:v>17486.84574468085</c:v>
                </c:pt>
                <c:pt idx="33" formatCode="_(* #,##0_);_(* \(#,##0\);_(* &quot;-&quot;??_);_(@_)">
                  <c:v>17486.84574468085</c:v>
                </c:pt>
                <c:pt idx="34" formatCode="_(* #,##0_);_(* \(#,##0\);_(* &quot;-&quot;??_);_(@_)">
                  <c:v>17486.84574468085</c:v>
                </c:pt>
                <c:pt idx="35" formatCode="_(* #,##0_);_(* \(#,##0\);_(* &quot;-&quot;??_);_(@_)">
                  <c:v>17486.84574468085</c:v>
                </c:pt>
                <c:pt idx="36" formatCode="_(* #,##0_);_(* \(#,##0\);_(* &quot;-&quot;??_);_(@_)">
                  <c:v>17486.84574468085</c:v>
                </c:pt>
                <c:pt idx="37" formatCode="_(* #,##0_);_(* \(#,##0\);_(* &quot;-&quot;??_);_(@_)">
                  <c:v>17486.84574468085</c:v>
                </c:pt>
                <c:pt idx="38" formatCode="_(* #,##0_);_(* \(#,##0\);_(* &quot;-&quot;??_);_(@_)">
                  <c:v>17486.84574468085</c:v>
                </c:pt>
                <c:pt idx="39" formatCode="_(* #,##0_);_(* \(#,##0\);_(* &quot;-&quot;??_);_(@_)">
                  <c:v>17486.84574468085</c:v>
                </c:pt>
                <c:pt idx="40" formatCode="_(* #,##0_);_(* \(#,##0\);_(* &quot;-&quot;??_);_(@_)">
                  <c:v>17486.84574468085</c:v>
                </c:pt>
                <c:pt idx="41" formatCode="_(* #,##0_);_(* \(#,##0\);_(* &quot;-&quot;??_);_(@_)">
                  <c:v>17486.84574468085</c:v>
                </c:pt>
                <c:pt idx="42" formatCode="_(* #,##0_);_(* \(#,##0\);_(* &quot;-&quot;??_);_(@_)">
                  <c:v>17486.84574468085</c:v>
                </c:pt>
                <c:pt idx="43" formatCode="_(* #,##0_);_(* \(#,##0\);_(* &quot;-&quot;??_);_(@_)">
                  <c:v>17486.84574468085</c:v>
                </c:pt>
                <c:pt idx="44" formatCode="_(* #,##0_);_(* \(#,##0\);_(* &quot;-&quot;??_);_(@_)">
                  <c:v>17486.84574468085</c:v>
                </c:pt>
                <c:pt idx="45" formatCode="_(* #,##0_);_(* \(#,##0\);_(* &quot;-&quot;??_);_(@_)">
                  <c:v>17486.84574468085</c:v>
                </c:pt>
                <c:pt idx="46" formatCode="_(* #,##0_);_(* \(#,##0\);_(* &quot;-&quot;??_);_(@_)">
                  <c:v>17486.84574468085</c:v>
                </c:pt>
                <c:pt idx="47" formatCode="_(* #,##0_);_(* \(#,##0\);_(* &quot;-&quot;??_);_(@_)">
                  <c:v>17486.84574468085</c:v>
                </c:pt>
                <c:pt idx="48" formatCode="_(* #,##0_);_(* \(#,##0\);_(* &quot;-&quot;??_);_(@_)">
                  <c:v>17486.84574468085</c:v>
                </c:pt>
                <c:pt idx="49" formatCode="_(* #,##0_);_(* \(#,##0\);_(* &quot;-&quot;??_);_(@_)">
                  <c:v>17486.84574468085</c:v>
                </c:pt>
                <c:pt idx="50" formatCode="_(* #,##0_);_(* \(#,##0\);_(* &quot;-&quot;??_);_(@_)">
                  <c:v>17486.84574468085</c:v>
                </c:pt>
                <c:pt idx="51" formatCode="_(* #,##0_);_(* \(#,##0\);_(* &quot;-&quot;??_);_(@_)">
                  <c:v>17486.84574468085</c:v>
                </c:pt>
                <c:pt idx="52" formatCode="_(* #,##0_);_(* \(#,##0\);_(* &quot;-&quot;??_);_(@_)">
                  <c:v>17486.84574468085</c:v>
                </c:pt>
                <c:pt idx="53" formatCode="_(* #,##0_);_(* \(#,##0\);_(* &quot;-&quot;??_);_(@_)">
                  <c:v>17486.84574468085</c:v>
                </c:pt>
                <c:pt idx="54" formatCode="_(* #,##0_);_(* \(#,##0\);_(* &quot;-&quot;??_);_(@_)">
                  <c:v>17486.84574468085</c:v>
                </c:pt>
                <c:pt idx="55" formatCode="_(* #,##0_);_(* \(#,##0\);_(* &quot;-&quot;??_);_(@_)">
                  <c:v>17486.84574468085</c:v>
                </c:pt>
                <c:pt idx="56" formatCode="_(* #,##0_);_(* \(#,##0\);_(* &quot;-&quot;??_);_(@_)">
                  <c:v>17486.84574468085</c:v>
                </c:pt>
                <c:pt idx="57" formatCode="_(* #,##0_);_(* \(#,##0\);_(* &quot;-&quot;??_);_(@_)">
                  <c:v>17486.84574468085</c:v>
                </c:pt>
                <c:pt idx="58" formatCode="_(* #,##0_);_(* \(#,##0\);_(* &quot;-&quot;??_);_(@_)">
                  <c:v>17486.84574468085</c:v>
                </c:pt>
                <c:pt idx="59" formatCode="_(* #,##0_);_(* \(#,##0\);_(* &quot;-&quot;??_);_(@_)">
                  <c:v>17486.84574468085</c:v>
                </c:pt>
                <c:pt idx="60" formatCode="_(* #,##0_);_(* \(#,##0\);_(* &quot;-&quot;??_);_(@_)">
                  <c:v>17486.84574468085</c:v>
                </c:pt>
                <c:pt idx="61" formatCode="_(* #,##0_);_(* \(#,##0\);_(* &quot;-&quot;??_);_(@_)">
                  <c:v>17486.84574468085</c:v>
                </c:pt>
                <c:pt idx="62" formatCode="_(* #,##0_);_(* \(#,##0\);_(* &quot;-&quot;??_);_(@_)">
                  <c:v>17486.84574468085</c:v>
                </c:pt>
                <c:pt idx="63" formatCode="_(* #,##0_);_(* \(#,##0\);_(* &quot;-&quot;??_);_(@_)">
                  <c:v>17486.84574468085</c:v>
                </c:pt>
                <c:pt idx="64" formatCode="_(* #,##0_);_(* \(#,##0\);_(* &quot;-&quot;??_);_(@_)">
                  <c:v>17486.84574468085</c:v>
                </c:pt>
                <c:pt idx="65" formatCode="_(* #,##0_);_(* \(#,##0\);_(* &quot;-&quot;??_);_(@_)">
                  <c:v>17486.84574468085</c:v>
                </c:pt>
                <c:pt idx="66" formatCode="_(* #,##0_);_(* \(#,##0\);_(* &quot;-&quot;??_);_(@_)">
                  <c:v>17486.84574468085</c:v>
                </c:pt>
                <c:pt idx="67" formatCode="_(* #,##0_);_(* \(#,##0\);_(* &quot;-&quot;??_);_(@_)">
                  <c:v>17486.84574468085</c:v>
                </c:pt>
                <c:pt idx="68" formatCode="_(* #,##0_);_(* \(#,##0\);_(* &quot;-&quot;??_);_(@_)">
                  <c:v>17486.84574468085</c:v>
                </c:pt>
                <c:pt idx="69" formatCode="_(* #,##0_);_(* \(#,##0\);_(* &quot;-&quot;??_);_(@_)">
                  <c:v>17486.84574468085</c:v>
                </c:pt>
                <c:pt idx="70" formatCode="_(* #,##0_);_(* \(#,##0\);_(* &quot;-&quot;??_);_(@_)">
                  <c:v>17486.84574468085</c:v>
                </c:pt>
                <c:pt idx="71" formatCode="_(* #,##0_);_(* \(#,##0\);_(* &quot;-&quot;??_);_(@_)">
                  <c:v>17486.84574468085</c:v>
                </c:pt>
                <c:pt idx="72" formatCode="_(* #,##0_);_(* \(#,##0\);_(* &quot;-&quot;??_);_(@_)">
                  <c:v>17486.84574468085</c:v>
                </c:pt>
                <c:pt idx="73" formatCode="_(* #,##0_);_(* \(#,##0\);_(* &quot;-&quot;??_);_(@_)">
                  <c:v>17486.84574468085</c:v>
                </c:pt>
                <c:pt idx="74" formatCode="_(* #,##0_);_(* \(#,##0\);_(* &quot;-&quot;??_);_(@_)">
                  <c:v>17486.84574468085</c:v>
                </c:pt>
                <c:pt idx="75" formatCode="_(* #,##0_);_(* \(#,##0\);_(* &quot;-&quot;??_);_(@_)">
                  <c:v>17486.84574468085</c:v>
                </c:pt>
                <c:pt idx="76" formatCode="_(* #,##0_);_(* \(#,##0\);_(* &quot;-&quot;??_);_(@_)">
                  <c:v>17486.84574468085</c:v>
                </c:pt>
                <c:pt idx="77" formatCode="_(* #,##0_);_(* \(#,##0\);_(* &quot;-&quot;??_);_(@_)">
                  <c:v>17486.84574468085</c:v>
                </c:pt>
                <c:pt idx="78" formatCode="_(* #,##0_);_(* \(#,##0\);_(* &quot;-&quot;??_);_(@_)">
                  <c:v>17486.84574468085</c:v>
                </c:pt>
                <c:pt idx="79" formatCode="_(* #,##0_);_(* \(#,##0\);_(* &quot;-&quot;??_);_(@_)">
                  <c:v>17486.84574468085</c:v>
                </c:pt>
                <c:pt idx="80" formatCode="_(* #,##0_);_(* \(#,##0\);_(* &quot;-&quot;??_);_(@_)">
                  <c:v>17486.84574468085</c:v>
                </c:pt>
                <c:pt idx="81" formatCode="_(* #,##0_);_(* \(#,##0\);_(* &quot;-&quot;??_);_(@_)">
                  <c:v>17486.84574468085</c:v>
                </c:pt>
                <c:pt idx="82" formatCode="_(* #,##0_);_(* \(#,##0\);_(* &quot;-&quot;??_);_(@_)">
                  <c:v>17486.84574468085</c:v>
                </c:pt>
                <c:pt idx="83" formatCode="_(* #,##0_);_(* \(#,##0\);_(* &quot;-&quot;??_);_(@_)">
                  <c:v>17486.84574468085</c:v>
                </c:pt>
                <c:pt idx="84" formatCode="_(* #,##0_);_(* \(#,##0\);_(* &quot;-&quot;??_);_(@_)">
                  <c:v>17486.84574468085</c:v>
                </c:pt>
                <c:pt idx="85" formatCode="_(* #,##0_);_(* \(#,##0\);_(* &quot;-&quot;??_);_(@_)">
                  <c:v>17486.84574468085</c:v>
                </c:pt>
                <c:pt idx="86" formatCode="_(* #,##0_);_(* \(#,##0\);_(* &quot;-&quot;??_);_(@_)">
                  <c:v>17486.84574468085</c:v>
                </c:pt>
                <c:pt idx="87" formatCode="_(* #,##0_);_(* \(#,##0\);_(* &quot;-&quot;??_);_(@_)">
                  <c:v>17486.84574468085</c:v>
                </c:pt>
                <c:pt idx="88" formatCode="_(* #,##0_);_(* \(#,##0\);_(* &quot;-&quot;??_);_(@_)">
                  <c:v>17486.84574468085</c:v>
                </c:pt>
                <c:pt idx="89" formatCode="_(* #,##0_);_(* \(#,##0\);_(* &quot;-&quot;??_);_(@_)">
                  <c:v>17486.84574468085</c:v>
                </c:pt>
                <c:pt idx="90" formatCode="_(* #,##0_);_(* \(#,##0\);_(* &quot;-&quot;??_);_(@_)">
                  <c:v>17486.84574468085</c:v>
                </c:pt>
                <c:pt idx="91" formatCode="_(* #,##0_);_(* \(#,##0\);_(* &quot;-&quot;??_);_(@_)">
                  <c:v>17486.84574468085</c:v>
                </c:pt>
                <c:pt idx="92" formatCode="_(* #,##0_);_(* \(#,##0\);_(* &quot;-&quot;??_);_(@_)">
                  <c:v>17486.84574468085</c:v>
                </c:pt>
                <c:pt idx="93" formatCode="_(* #,##0_);_(* \(#,##0\);_(* &quot;-&quot;??_);_(@_)">
                  <c:v>17486.84574468085</c:v>
                </c:pt>
                <c:pt idx="94" formatCode="_(* #,##0_);_(* \(#,##0\);_(* &quot;-&quot;??_);_(@_)">
                  <c:v>17486.84574468085</c:v>
                </c:pt>
                <c:pt idx="95" formatCode="_(* #,##0_);_(* \(#,##0\);_(* &quot;-&quot;??_);_(@_)">
                  <c:v>17486.84574468085</c:v>
                </c:pt>
                <c:pt idx="96" formatCode="_(* #,##0_);_(* \(#,##0\);_(* &quot;-&quot;??_);_(@_)">
                  <c:v>17486.84574468085</c:v>
                </c:pt>
                <c:pt idx="97" formatCode="_(* #,##0_);_(* \(#,##0\);_(* &quot;-&quot;??_);_(@_)">
                  <c:v>17486.84574468085</c:v>
                </c:pt>
                <c:pt idx="98" formatCode="_(* #,##0_);_(* \(#,##0\);_(* &quot;-&quot;??_);_(@_)">
                  <c:v>17486.84574468085</c:v>
                </c:pt>
                <c:pt idx="99" formatCode="_(* #,##0_);_(* \(#,##0\);_(* &quot;-&quot;??_);_(@_)">
                  <c:v>17486.84574468085</c:v>
                </c:pt>
                <c:pt idx="100" formatCode="_(* #,##0_);_(* \(#,##0\);_(* &quot;-&quot;??_);_(@_)">
                  <c:v>17486.84574468085</c:v>
                </c:pt>
                <c:pt idx="101" formatCode="_(* #,##0_);_(* \(#,##0\);_(* &quot;-&quot;??_);_(@_)">
                  <c:v>17486.84574468085</c:v>
                </c:pt>
                <c:pt idx="102" formatCode="_(* #,##0_);_(* \(#,##0\);_(* &quot;-&quot;??_);_(@_)">
                  <c:v>17486.84574468085</c:v>
                </c:pt>
                <c:pt idx="103" formatCode="_(* #,##0_);_(* \(#,##0\);_(* &quot;-&quot;??_);_(@_)">
                  <c:v>17486.84574468085</c:v>
                </c:pt>
                <c:pt idx="104" formatCode="_(* #,##0_);_(* \(#,##0\);_(* &quot;-&quot;??_);_(@_)">
                  <c:v>17486.84574468085</c:v>
                </c:pt>
                <c:pt idx="105" formatCode="_(* #,##0_);_(* \(#,##0\);_(* &quot;-&quot;??_);_(@_)">
                  <c:v>17486.84574468085</c:v>
                </c:pt>
                <c:pt idx="106" formatCode="_(* #,##0_);_(* \(#,##0\);_(* &quot;-&quot;??_);_(@_)">
                  <c:v>17486.84574468085</c:v>
                </c:pt>
                <c:pt idx="107" formatCode="_(* #,##0_);_(* \(#,##0\);_(* &quot;-&quot;??_);_(@_)">
                  <c:v>17486.84574468085</c:v>
                </c:pt>
                <c:pt idx="108" formatCode="_(* #,##0_);_(* \(#,##0\);_(* &quot;-&quot;??_);_(@_)">
                  <c:v>17486.84574468085</c:v>
                </c:pt>
                <c:pt idx="109" formatCode="_(* #,##0_);_(* \(#,##0\);_(* &quot;-&quot;??_);_(@_)">
                  <c:v>17486.84574468085</c:v>
                </c:pt>
                <c:pt idx="110" formatCode="_(* #,##0_);_(* \(#,##0\);_(* &quot;-&quot;??_);_(@_)">
                  <c:v>17486.84574468085</c:v>
                </c:pt>
                <c:pt idx="111" formatCode="_(* #,##0_);_(* \(#,##0\);_(* &quot;-&quot;??_);_(@_)">
                  <c:v>17486.84574468085</c:v>
                </c:pt>
                <c:pt idx="112" formatCode="_(* #,##0_);_(* \(#,##0\);_(* &quot;-&quot;??_);_(@_)">
                  <c:v>17486.84574468085</c:v>
                </c:pt>
                <c:pt idx="113" formatCode="_(* #,##0_);_(* \(#,##0\);_(* &quot;-&quot;??_);_(@_)">
                  <c:v>17486.84574468085</c:v>
                </c:pt>
                <c:pt idx="114" formatCode="_(* #,##0_);_(* \(#,##0\);_(* &quot;-&quot;??_);_(@_)">
                  <c:v>17486.84574468085</c:v>
                </c:pt>
                <c:pt idx="115" formatCode="_(* #,##0_);_(* \(#,##0\);_(* &quot;-&quot;??_);_(@_)">
                  <c:v>17486.84574468085</c:v>
                </c:pt>
                <c:pt idx="116" formatCode="_(* #,##0_);_(* \(#,##0\);_(* &quot;-&quot;??_);_(@_)">
                  <c:v>17486.84574468085</c:v>
                </c:pt>
                <c:pt idx="117" formatCode="_(* #,##0_);_(* \(#,##0\);_(* &quot;-&quot;??_);_(@_)">
                  <c:v>17486.84574468085</c:v>
                </c:pt>
                <c:pt idx="118" formatCode="_(* #,##0_);_(* \(#,##0\);_(* &quot;-&quot;??_);_(@_)">
                  <c:v>17486.84574468085</c:v>
                </c:pt>
                <c:pt idx="119" formatCode="_(* #,##0_);_(* \(#,##0\);_(* &quot;-&quot;??_);_(@_)">
                  <c:v>17486.84574468085</c:v>
                </c:pt>
                <c:pt idx="120" formatCode="_(* #,##0_);_(* \(#,##0\);_(* &quot;-&quot;??_);_(@_)">
                  <c:v>17486.84574468085</c:v>
                </c:pt>
                <c:pt idx="121" formatCode="_(* #,##0_);_(* \(#,##0\);_(* &quot;-&quot;??_);_(@_)">
                  <c:v>17486.84574468085</c:v>
                </c:pt>
                <c:pt idx="122" formatCode="_(* #,##0_);_(* \(#,##0\);_(* &quot;-&quot;??_);_(@_)">
                  <c:v>17486.84574468085</c:v>
                </c:pt>
                <c:pt idx="123" formatCode="_(* #,##0_);_(* \(#,##0\);_(* &quot;-&quot;??_);_(@_)">
                  <c:v>17486.84574468085</c:v>
                </c:pt>
                <c:pt idx="124" formatCode="_(* #,##0_);_(* \(#,##0\);_(* &quot;-&quot;??_);_(@_)">
                  <c:v>17486.84574468085</c:v>
                </c:pt>
                <c:pt idx="125" formatCode="_(* #,##0_);_(* \(#,##0\);_(* &quot;-&quot;??_);_(@_)">
                  <c:v>17486.84574468085</c:v>
                </c:pt>
                <c:pt idx="126" formatCode="_(* #,##0_);_(* \(#,##0\);_(* &quot;-&quot;??_);_(@_)">
                  <c:v>17486.84574468085</c:v>
                </c:pt>
                <c:pt idx="127" formatCode="_(* #,##0_);_(* \(#,##0\);_(* &quot;-&quot;??_);_(@_)">
                  <c:v>17486.84574468085</c:v>
                </c:pt>
                <c:pt idx="128" formatCode="_(* #,##0_);_(* \(#,##0\);_(* &quot;-&quot;??_);_(@_)">
                  <c:v>17486.84574468085</c:v>
                </c:pt>
                <c:pt idx="129" formatCode="_(* #,##0_);_(* \(#,##0\);_(* &quot;-&quot;??_);_(@_)">
                  <c:v>17486.84574468085</c:v>
                </c:pt>
                <c:pt idx="130" formatCode="_(* #,##0_);_(* \(#,##0\);_(* &quot;-&quot;??_);_(@_)">
                  <c:v>17486.84574468085</c:v>
                </c:pt>
                <c:pt idx="131" formatCode="_(* #,##0_);_(* \(#,##0\);_(* &quot;-&quot;??_);_(@_)">
                  <c:v>17486.84574468085</c:v>
                </c:pt>
                <c:pt idx="132" formatCode="_(* #,##0_);_(* \(#,##0\);_(* &quot;-&quot;??_);_(@_)">
                  <c:v>17486.84574468085</c:v>
                </c:pt>
                <c:pt idx="133" formatCode="_(* #,##0_);_(* \(#,##0\);_(* &quot;-&quot;??_);_(@_)">
                  <c:v>17486.84574468085</c:v>
                </c:pt>
                <c:pt idx="134" formatCode="_(* #,##0_);_(* \(#,##0\);_(* &quot;-&quot;??_);_(@_)">
                  <c:v>17486.84574468085</c:v>
                </c:pt>
                <c:pt idx="135" formatCode="_(* #,##0_);_(* \(#,##0\);_(* &quot;-&quot;??_);_(@_)">
                  <c:v>17486.84574468085</c:v>
                </c:pt>
                <c:pt idx="136" formatCode="_(* #,##0_);_(* \(#,##0\);_(* &quot;-&quot;??_);_(@_)">
                  <c:v>17486.84574468085</c:v>
                </c:pt>
                <c:pt idx="137" formatCode="_(* #,##0_);_(* \(#,##0\);_(* &quot;-&quot;??_);_(@_)">
                  <c:v>17486.84574468085</c:v>
                </c:pt>
                <c:pt idx="138" formatCode="_(* #,##0_);_(* \(#,##0\);_(* &quot;-&quot;??_);_(@_)">
                  <c:v>17486.84574468085</c:v>
                </c:pt>
                <c:pt idx="139" formatCode="_(* #,##0_);_(* \(#,##0\);_(* &quot;-&quot;??_);_(@_)">
                  <c:v>17486.84574468085</c:v>
                </c:pt>
                <c:pt idx="140" formatCode="_(* #,##0_);_(* \(#,##0\);_(* &quot;-&quot;??_);_(@_)">
                  <c:v>17486.84574468085</c:v>
                </c:pt>
                <c:pt idx="141" formatCode="_(* #,##0_);_(* \(#,##0\);_(* &quot;-&quot;??_);_(@_)">
                  <c:v>17486.84574468085</c:v>
                </c:pt>
                <c:pt idx="142" formatCode="_(* #,##0_);_(* \(#,##0\);_(* &quot;-&quot;??_);_(@_)">
                  <c:v>17486.84574468085</c:v>
                </c:pt>
                <c:pt idx="143" formatCode="_(* #,##0_);_(* \(#,##0\);_(* &quot;-&quot;??_);_(@_)">
                  <c:v>17486.84574468085</c:v>
                </c:pt>
                <c:pt idx="144" formatCode="_(* #,##0_);_(* \(#,##0\);_(* &quot;-&quot;??_);_(@_)">
                  <c:v>17486.84574468085</c:v>
                </c:pt>
                <c:pt idx="145" formatCode="_(* #,##0_);_(* \(#,##0\);_(* &quot;-&quot;??_);_(@_)">
                  <c:v>17486.84574468085</c:v>
                </c:pt>
                <c:pt idx="146" formatCode="_(* #,##0_);_(* \(#,##0\);_(* &quot;-&quot;??_);_(@_)">
                  <c:v>17486.84574468085</c:v>
                </c:pt>
                <c:pt idx="147" formatCode="_(* #,##0_);_(* \(#,##0\);_(* &quot;-&quot;??_);_(@_)">
                  <c:v>17486.84574468085</c:v>
                </c:pt>
                <c:pt idx="148" formatCode="_(* #,##0_);_(* \(#,##0\);_(* &quot;-&quot;??_);_(@_)">
                  <c:v>17486.84574468085</c:v>
                </c:pt>
                <c:pt idx="149" formatCode="_(* #,##0_);_(* \(#,##0\);_(* &quot;-&quot;??_);_(@_)">
                  <c:v>17486.84574468085</c:v>
                </c:pt>
                <c:pt idx="150" formatCode="_(* #,##0_);_(* \(#,##0\);_(* &quot;-&quot;??_);_(@_)">
                  <c:v>17486.84574468085</c:v>
                </c:pt>
                <c:pt idx="151" formatCode="_(* #,##0_);_(* \(#,##0\);_(* &quot;-&quot;??_);_(@_)">
                  <c:v>17486.84574468085</c:v>
                </c:pt>
                <c:pt idx="152" formatCode="_(* #,##0_);_(* \(#,##0\);_(* &quot;-&quot;??_);_(@_)">
                  <c:v>17486.84574468085</c:v>
                </c:pt>
                <c:pt idx="153" formatCode="_(* #,##0_);_(* \(#,##0\);_(* &quot;-&quot;??_);_(@_)">
                  <c:v>17486.84574468085</c:v>
                </c:pt>
                <c:pt idx="154" formatCode="_(* #,##0_);_(* \(#,##0\);_(* &quot;-&quot;??_);_(@_)">
                  <c:v>17486.84574468085</c:v>
                </c:pt>
                <c:pt idx="155" formatCode="_(* #,##0_);_(* \(#,##0\);_(* &quot;-&quot;??_);_(@_)">
                  <c:v>17486.84574468085</c:v>
                </c:pt>
                <c:pt idx="156" formatCode="_(* #,##0_);_(* \(#,##0\);_(* &quot;-&quot;??_);_(@_)">
                  <c:v>17486.84574468085</c:v>
                </c:pt>
                <c:pt idx="157" formatCode="_(* #,##0_);_(* \(#,##0\);_(* &quot;-&quot;??_);_(@_)">
                  <c:v>17486.84574468085</c:v>
                </c:pt>
                <c:pt idx="158" formatCode="_(* #,##0_);_(* \(#,##0\);_(* &quot;-&quot;??_);_(@_)">
                  <c:v>17486.84574468085</c:v>
                </c:pt>
                <c:pt idx="159" formatCode="_(* #,##0_);_(* \(#,##0\);_(* &quot;-&quot;??_);_(@_)">
                  <c:v>17486.84574468085</c:v>
                </c:pt>
                <c:pt idx="160" formatCode="_(* #,##0_);_(* \(#,##0\);_(* &quot;-&quot;??_);_(@_)">
                  <c:v>17486.84574468085</c:v>
                </c:pt>
                <c:pt idx="161" formatCode="_(* #,##0_);_(* \(#,##0\);_(* &quot;-&quot;??_);_(@_)">
                  <c:v>17486.84574468085</c:v>
                </c:pt>
                <c:pt idx="162" formatCode="_(* #,##0_);_(* \(#,##0\);_(* &quot;-&quot;??_);_(@_)">
                  <c:v>17486.84574468085</c:v>
                </c:pt>
                <c:pt idx="163" formatCode="_(* #,##0_);_(* \(#,##0\);_(* &quot;-&quot;??_);_(@_)">
                  <c:v>17486.84574468085</c:v>
                </c:pt>
                <c:pt idx="164" formatCode="_(* #,##0_);_(* \(#,##0\);_(* &quot;-&quot;??_);_(@_)">
                  <c:v>17486.84574468085</c:v>
                </c:pt>
                <c:pt idx="165" formatCode="_(* #,##0_);_(* \(#,##0\);_(* &quot;-&quot;??_);_(@_)">
                  <c:v>17486.84574468085</c:v>
                </c:pt>
                <c:pt idx="166" formatCode="_(* #,##0_);_(* \(#,##0\);_(* &quot;-&quot;??_);_(@_)">
                  <c:v>17486.84574468085</c:v>
                </c:pt>
                <c:pt idx="167" formatCode="_(* #,##0_);_(* \(#,##0\);_(* &quot;-&quot;??_);_(@_)">
                  <c:v>17486.84574468085</c:v>
                </c:pt>
                <c:pt idx="168" formatCode="_(* #,##0_);_(* \(#,##0\);_(* &quot;-&quot;??_);_(@_)">
                  <c:v>17486.84574468085</c:v>
                </c:pt>
                <c:pt idx="169" formatCode="_(* #,##0_);_(* \(#,##0\);_(* &quot;-&quot;??_);_(@_)">
                  <c:v>17486.84574468085</c:v>
                </c:pt>
                <c:pt idx="170" formatCode="_(* #,##0_);_(* \(#,##0\);_(* &quot;-&quot;??_);_(@_)">
                  <c:v>17486.84574468085</c:v>
                </c:pt>
                <c:pt idx="171" formatCode="_(* #,##0_);_(* \(#,##0\);_(* &quot;-&quot;??_);_(@_)">
                  <c:v>17486.84574468085</c:v>
                </c:pt>
                <c:pt idx="172" formatCode="_(* #,##0_);_(* \(#,##0\);_(* &quot;-&quot;??_);_(@_)">
                  <c:v>17486.84574468085</c:v>
                </c:pt>
                <c:pt idx="173" formatCode="_(* #,##0_);_(* \(#,##0\);_(* &quot;-&quot;??_);_(@_)">
                  <c:v>17486.84574468085</c:v>
                </c:pt>
                <c:pt idx="174" formatCode="_(* #,##0_);_(* \(#,##0\);_(* &quot;-&quot;??_);_(@_)">
                  <c:v>17486.84574468085</c:v>
                </c:pt>
                <c:pt idx="175" formatCode="_(* #,##0_);_(* \(#,##0\);_(* &quot;-&quot;??_);_(@_)">
                  <c:v>17486.84574468085</c:v>
                </c:pt>
                <c:pt idx="176" formatCode="_(* #,##0_);_(* \(#,##0\);_(* &quot;-&quot;??_);_(@_)">
                  <c:v>17486.84574468085</c:v>
                </c:pt>
                <c:pt idx="177" formatCode="_(* #,##0_);_(* \(#,##0\);_(* &quot;-&quot;??_);_(@_)">
                  <c:v>17486.84574468085</c:v>
                </c:pt>
                <c:pt idx="178" formatCode="_(* #,##0_);_(* \(#,##0\);_(* &quot;-&quot;??_);_(@_)">
                  <c:v>17486.84574468085</c:v>
                </c:pt>
                <c:pt idx="179" formatCode="_(* #,##0_);_(* \(#,##0\);_(* &quot;-&quot;??_);_(@_)">
                  <c:v>17486.84574468085</c:v>
                </c:pt>
                <c:pt idx="180" formatCode="_(* #,##0_);_(* \(#,##0\);_(* &quot;-&quot;??_);_(@_)">
                  <c:v>17486.84574468085</c:v>
                </c:pt>
                <c:pt idx="181" formatCode="_(* #,##0_);_(* \(#,##0\);_(* &quot;-&quot;??_);_(@_)">
                  <c:v>17486.84574468085</c:v>
                </c:pt>
                <c:pt idx="182" formatCode="_(* #,##0_);_(* \(#,##0\);_(* &quot;-&quot;??_);_(@_)">
                  <c:v>17486.84574468085</c:v>
                </c:pt>
                <c:pt idx="183" formatCode="_(* #,##0_);_(* \(#,##0\);_(* &quot;-&quot;??_);_(@_)">
                  <c:v>17486.84574468085</c:v>
                </c:pt>
                <c:pt idx="184" formatCode="_(* #,##0_);_(* \(#,##0\);_(* &quot;-&quot;??_);_(@_)">
                  <c:v>17486.84574468085</c:v>
                </c:pt>
                <c:pt idx="185" formatCode="_(* #,##0_);_(* \(#,##0\);_(* &quot;-&quot;??_);_(@_)">
                  <c:v>17486.84574468085</c:v>
                </c:pt>
                <c:pt idx="186" formatCode="_(* #,##0_);_(* \(#,##0\);_(* &quot;-&quot;??_);_(@_)">
                  <c:v>17486.84574468085</c:v>
                </c:pt>
                <c:pt idx="187" formatCode="_(* #,##0_);_(* \(#,##0\);_(* &quot;-&quot;??_);_(@_)">
                  <c:v>17486.84574468085</c:v>
                </c:pt>
                <c:pt idx="188" formatCode="_(* #,##0_);_(* \(#,##0\);_(* &quot;-&quot;??_);_(@_)">
                  <c:v>17486.84574468085</c:v>
                </c:pt>
                <c:pt idx="189" formatCode="_(* #,##0_);_(* \(#,##0\);_(* &quot;-&quot;??_);_(@_)">
                  <c:v>17486.84574468085</c:v>
                </c:pt>
                <c:pt idx="190" formatCode="_(* #,##0_);_(* \(#,##0\);_(* &quot;-&quot;??_);_(@_)">
                  <c:v>17486.84574468085</c:v>
                </c:pt>
                <c:pt idx="191" formatCode="_(* #,##0_);_(* \(#,##0\);_(* &quot;-&quot;??_);_(@_)">
                  <c:v>17486.84574468085</c:v>
                </c:pt>
                <c:pt idx="192" formatCode="_(* #,##0_);_(* \(#,##0\);_(* &quot;-&quot;??_);_(@_)">
                  <c:v>17486.84574468085</c:v>
                </c:pt>
                <c:pt idx="193" formatCode="_(* #,##0_);_(* \(#,##0\);_(* &quot;-&quot;??_);_(@_)">
                  <c:v>17486.84574468085</c:v>
                </c:pt>
                <c:pt idx="194" formatCode="_(* #,##0_);_(* \(#,##0\);_(* &quot;-&quot;??_);_(@_)">
                  <c:v>17486.84574468085</c:v>
                </c:pt>
                <c:pt idx="195" formatCode="_(* #,##0_);_(* \(#,##0\);_(* &quot;-&quot;??_);_(@_)">
                  <c:v>17486.84574468085</c:v>
                </c:pt>
                <c:pt idx="196" formatCode="_(* #,##0_);_(* \(#,##0\);_(* &quot;-&quot;??_);_(@_)">
                  <c:v>17486.84574468085</c:v>
                </c:pt>
                <c:pt idx="197" formatCode="_(* #,##0_);_(* \(#,##0\);_(* &quot;-&quot;??_);_(@_)">
                  <c:v>17486.84574468085</c:v>
                </c:pt>
                <c:pt idx="198" formatCode="_(* #,##0_);_(* \(#,##0\);_(* &quot;-&quot;??_);_(@_)">
                  <c:v>17486.84574468085</c:v>
                </c:pt>
                <c:pt idx="199" formatCode="_(* #,##0_);_(* \(#,##0\);_(* &quot;-&quot;??_);_(@_)">
                  <c:v>17486.84574468085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8F8-4F65-A229-5D7246AF7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901120"/>
        <c:axId val="61666368"/>
      </c:lineChart>
      <c:dateAx>
        <c:axId val="64901120"/>
        <c:scaling>
          <c:orientation val="minMax"/>
          <c:max val="45505"/>
          <c:min val="43313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666368"/>
        <c:crosses val="autoZero"/>
        <c:auto val="1"/>
        <c:lblOffset val="100"/>
        <c:baseTimeUnit val="months"/>
        <c:majorUnit val="6"/>
        <c:majorTimeUnit val="months"/>
      </c:dateAx>
      <c:valAx>
        <c:axId val="61666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4901120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5.5029389560414838E-2"/>
          <c:y val="0.8800286065799019"/>
          <c:w val="0.94497061043958519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7961702744636634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87"/>
              <c:layout>
                <c:manualLayout>
                  <c:x val="-7.6125956116926468E-3"/>
                  <c:y val="-3.2404285762218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99-4390-BC3E-226E9BD54EE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E23C3C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15" formatCode="_(* #,##0_);_(* \(#,##0\);_(* &quot;-&quot;_);_(@_)">
                  <c:v>1445</c:v>
                </c:pt>
                <c:pt idx="16" formatCode="_(* #,##0_);_(* \(#,##0\);_(* &quot;-&quot;_);_(@_)">
                  <c:v>1400</c:v>
                </c:pt>
                <c:pt idx="17" formatCode="_(* #,##0_);_(* \(#,##0\);_(* &quot;-&quot;_);_(@_)">
                  <c:v>1378</c:v>
                </c:pt>
                <c:pt idx="18" formatCode="_(* #,##0_);_(* \(#,##0\);_(* &quot;-&quot;_);_(@_)">
                  <c:v>1296</c:v>
                </c:pt>
                <c:pt idx="19" formatCode="_(* #,##0_);_(* \(#,##0\);_(* &quot;-&quot;_);_(@_)">
                  <c:v>1184</c:v>
                </c:pt>
                <c:pt idx="20" formatCode="_(* #,##0_);_(* \(#,##0\);_(* &quot;-&quot;_);_(@_)">
                  <c:v>1122</c:v>
                </c:pt>
                <c:pt idx="21" formatCode="_(* #,##0_);_(* \(#,##0\);_(* &quot;-&quot;_);_(@_)">
                  <c:v>1004</c:v>
                </c:pt>
                <c:pt idx="22" formatCode="_(* #,##0_);_(* \(#,##0\);_(* &quot;-&quot;_);_(@_)">
                  <c:v>894</c:v>
                </c:pt>
                <c:pt idx="23" formatCode="_(* #,##0_);_(* \(#,##0\);_(* &quot;-&quot;_);_(@_)">
                  <c:v>823</c:v>
                </c:pt>
                <c:pt idx="24" formatCode="_(* #,##0_);_(* \(#,##0\);_(* &quot;-&quot;_);_(@_)">
                  <c:v>805</c:v>
                </c:pt>
                <c:pt idx="25" formatCode="_(* #,##0_);_(* \(#,##0\);_(* &quot;-&quot;_);_(@_)">
                  <c:v>727</c:v>
                </c:pt>
                <c:pt idx="26" formatCode="_(* #,##0_);_(* \(#,##0\);_(* &quot;-&quot;_);_(@_)">
                  <c:v>797</c:v>
                </c:pt>
                <c:pt idx="27" formatCode="_(* #,##0_);_(* \(#,##0\);_(* &quot;-&quot;_);_(@_)">
                  <c:v>828</c:v>
                </c:pt>
                <c:pt idx="28" formatCode="_(* #,##0_);_(* \(#,##0\);_(* &quot;-&quot;_);_(@_)">
                  <c:v>878</c:v>
                </c:pt>
                <c:pt idx="29" formatCode="_(* #,##0_);_(* \(#,##0\);_(* &quot;-&quot;_);_(@_)">
                  <c:v>911</c:v>
                </c:pt>
                <c:pt idx="30" formatCode="_(* #,##0_);_(* \(#,##0\);_(* &quot;-&quot;_);_(@_)">
                  <c:v>938</c:v>
                </c:pt>
                <c:pt idx="31" formatCode="_(* #,##0_);_(* \(#,##0\);_(* &quot;-&quot;_);_(@_)">
                  <c:v>1018</c:v>
                </c:pt>
                <c:pt idx="32" formatCode="_(* #,##0_);_(* \(#,##0\);_(* &quot;-&quot;_);_(@_)">
                  <c:v>1124</c:v>
                </c:pt>
                <c:pt idx="33" formatCode="_(* #,##0_);_(* \(#,##0\);_(* &quot;-&quot;_);_(@_)">
                  <c:v>1161</c:v>
                </c:pt>
                <c:pt idx="34" formatCode="_(* #,##0_);_(* \(#,##0\);_(* &quot;-&quot;_);_(@_)">
                  <c:v>1170</c:v>
                </c:pt>
                <c:pt idx="35" formatCode="_(* #,##0_);_(* \(#,##0\);_(* &quot;-&quot;_);_(@_)">
                  <c:v>1199</c:v>
                </c:pt>
                <c:pt idx="36" formatCode="_(* #,##0_);_(* \(#,##0\);_(* &quot;-&quot;_);_(@_)">
                  <c:v>1144</c:v>
                </c:pt>
                <c:pt idx="37" formatCode="_(* #,##0_);_(* \(#,##0\);_(* &quot;-&quot;_);_(@_)">
                  <c:v>1182</c:v>
                </c:pt>
                <c:pt idx="38" formatCode="_(* #,##0_);_(* \(#,##0\);_(* &quot;-&quot;_);_(@_)">
                  <c:v>1176</c:v>
                </c:pt>
                <c:pt idx="39" formatCode="_(* #,##0_);_(* \(#,##0\);_(* &quot;-&quot;_);_(@_)">
                  <c:v>1172</c:v>
                </c:pt>
                <c:pt idx="40" formatCode="_(* #,##0_);_(* \(#,##0\);_(* &quot;-&quot;_);_(@_)">
                  <c:v>1233</c:v>
                </c:pt>
                <c:pt idx="41" formatCode="_(* #,##0_);_(* \(#,##0\);_(* &quot;-&quot;_);_(@_)">
                  <c:v>1257</c:v>
                </c:pt>
                <c:pt idx="42" formatCode="_(* #,##0_);_(* \(#,##0\);_(* &quot;-&quot;_);_(@_)">
                  <c:v>1314</c:v>
                </c:pt>
                <c:pt idx="43" formatCode="_(* #,##0_);_(* \(#,##0\);_(* &quot;-&quot;_);_(@_)">
                  <c:v>1359</c:v>
                </c:pt>
                <c:pt idx="44" formatCode="_(* #,##0_);_(* \(#,##0\);_(* &quot;-&quot;_);_(@_)">
                  <c:v>1347</c:v>
                </c:pt>
                <c:pt idx="45" formatCode="_(* #,##0_);_(* \(#,##0\);_(* &quot;-&quot;_);_(@_)">
                  <c:v>1406</c:v>
                </c:pt>
                <c:pt idx="46" formatCode="_(* #,##0_);_(* \(#,##0\);_(* &quot;-&quot;_);_(@_)">
                  <c:v>1381</c:v>
                </c:pt>
                <c:pt idx="47" formatCode="_(* #,##0_);_(* \(#,##0\);_(* &quot;-&quot;_);_(@_)">
                  <c:v>1321</c:v>
                </c:pt>
                <c:pt idx="48" formatCode="_(* #,##0_);_(* \(#,##0\);_(* &quot;-&quot;_);_(@_)">
                  <c:v>1328</c:v>
                </c:pt>
                <c:pt idx="49" formatCode="_(* #,##0_);_(* \(#,##0\);_(* &quot;-&quot;_);_(@_)">
                  <c:v>1283</c:v>
                </c:pt>
                <c:pt idx="50" formatCode="_(* #,##0_);_(* \(#,##0\);_(* &quot;-&quot;_);_(@_)">
                  <c:v>1298</c:v>
                </c:pt>
                <c:pt idx="51" formatCode="_(* #,##0_);_(* \(#,##0\);_(* &quot;-&quot;_);_(@_)">
                  <c:v>1310</c:v>
                </c:pt>
                <c:pt idx="52" formatCode="_(* #,##0_);_(* \(#,##0\);_(* &quot;-&quot;_);_(@_)">
                  <c:v>1242</c:v>
                </c:pt>
                <c:pt idx="53" formatCode="_(* #,##0_);_(* \(#,##0\);_(* &quot;-&quot;_);_(@_)">
                  <c:v>1235</c:v>
                </c:pt>
                <c:pt idx="54" formatCode="_(* #,##0_);_(* \(#,##0\);_(* &quot;-&quot;_);_(@_)">
                  <c:v>1228</c:v>
                </c:pt>
                <c:pt idx="55" formatCode="_(* #,##0_);_(* \(#,##0\);_(* &quot;-&quot;_);_(@_)">
                  <c:v>1163</c:v>
                </c:pt>
                <c:pt idx="56" formatCode="_(* #,##0_);_(* \(#,##0\);_(* &quot;-&quot;_);_(@_)">
                  <c:v>1119</c:v>
                </c:pt>
                <c:pt idx="57" formatCode="_(* #,##0_);_(* \(#,##0\);_(* &quot;-&quot;_);_(@_)">
                  <c:v>1066</c:v>
                </c:pt>
                <c:pt idx="58" formatCode="_(* #,##0_);_(* \(#,##0\);_(* &quot;-&quot;_);_(@_)">
                  <c:v>1051</c:v>
                </c:pt>
                <c:pt idx="59" formatCode="_(* #,##0_);_(* \(#,##0\);_(* &quot;-&quot;_);_(@_)">
                  <c:v>1064</c:v>
                </c:pt>
                <c:pt idx="60" formatCode="_(* #,##0_);_(* \(#,##0\);_(* &quot;-&quot;_);_(@_)">
                  <c:v>1052</c:v>
                </c:pt>
                <c:pt idx="61" formatCode="_(* #,##0_);_(* \(#,##0\);_(* &quot;-&quot;_);_(@_)">
                  <c:v>1035</c:v>
                </c:pt>
                <c:pt idx="62" formatCode="_(* #,##0_);_(* \(#,##0\);_(* &quot;-&quot;_);_(@_)">
                  <c:v>1003</c:v>
                </c:pt>
                <c:pt idx="63" formatCode="_(* #,##0_);_(* \(#,##0\);_(* &quot;-&quot;_);_(@_)">
                  <c:v>942</c:v>
                </c:pt>
                <c:pt idx="64" formatCode="_(* #,##0_);_(* \(#,##0\);_(* &quot;-&quot;_);_(@_)">
                  <c:v>928</c:v>
                </c:pt>
                <c:pt idx="65" formatCode="_(* #,##0_);_(* \(#,##0\);_(* &quot;-&quot;_);_(@_)">
                  <c:v>875</c:v>
                </c:pt>
                <c:pt idx="66" formatCode="_(* #,##0_);_(* \(#,##0\);_(* &quot;-&quot;_);_(@_)">
                  <c:v>807</c:v>
                </c:pt>
                <c:pt idx="67" formatCode="_(* #,##0_);_(* \(#,##0\);_(* &quot;-&quot;_);_(@_)">
                  <c:v>774</c:v>
                </c:pt>
                <c:pt idx="68" formatCode="_(* #,##0_);_(* \(#,##0\);_(* &quot;-&quot;_);_(@_)">
                  <c:v>816</c:v>
                </c:pt>
                <c:pt idx="69" formatCode="_(* #,##0_);_(* \(#,##0\);_(* &quot;-&quot;_);_(@_)">
                  <c:v>806</c:v>
                </c:pt>
                <c:pt idx="70" formatCode="_(* #,##0_);_(* \(#,##0\);_(* &quot;-&quot;_);_(@_)">
                  <c:v>811</c:v>
                </c:pt>
                <c:pt idx="71" formatCode="_(* #,##0_);_(* \(#,##0\);_(* &quot;-&quot;_);_(@_)">
                  <c:v>828</c:v>
                </c:pt>
                <c:pt idx="72" formatCode="_(* #,##0_);_(* \(#,##0\);_(* &quot;-&quot;_);_(@_)">
                  <c:v>852</c:v>
                </c:pt>
                <c:pt idx="73" formatCode="_(* #,##0_);_(* \(#,##0\);_(* &quot;-&quot;_);_(@_)">
                  <c:v>842</c:v>
                </c:pt>
                <c:pt idx="74" formatCode="_(* #,##0_);_(* \(#,##0\);_(* &quot;-&quot;_);_(@_)">
                  <c:v>946</c:v>
                </c:pt>
                <c:pt idx="75" formatCode="_(* #,##0_);_(* \(#,##0\);_(* &quot;-&quot;_);_(@_)">
                  <c:v>974</c:v>
                </c:pt>
                <c:pt idx="76" formatCode="_(* #,##0_);_(* \(#,##0\);_(* &quot;-&quot;_);_(@_)">
                  <c:v>979</c:v>
                </c:pt>
                <c:pt idx="77" formatCode="_(* #,##0_);_(* \(#,##0\);_(* &quot;-&quot;_);_(@_)">
                  <c:v>1231</c:v>
                </c:pt>
                <c:pt idx="78" formatCode="_(* #,##0_);_(* \(#,##0\);_(* &quot;-&quot;_);_(@_)">
                  <c:v>1478</c:v>
                </c:pt>
                <c:pt idx="79" formatCode="_(* #,##0_);_(* \(#,##0\);_(* &quot;-&quot;_);_(@_)">
                  <c:v>2063</c:v>
                </c:pt>
                <c:pt idx="80" formatCode="_(* #,##0_);_(* \(#,##0\);_(* &quot;-&quot;_);_(@_)">
                  <c:v>2646</c:v>
                </c:pt>
                <c:pt idx="81" formatCode="_(* #,##0_);_(* \(#,##0\);_(* &quot;-&quot;_);_(@_)">
                  <c:v>3463</c:v>
                </c:pt>
                <c:pt idx="82" formatCode="_(* #,##0_);_(* \(#,##0\);_(* &quot;-&quot;_);_(@_)">
                  <c:v>4279</c:v>
                </c:pt>
                <c:pt idx="83" formatCode="_(* #,##0_);_(* \(#,##0\);_(* &quot;-&quot;_);_(@_)">
                  <c:v>4645</c:v>
                </c:pt>
                <c:pt idx="84" formatCode="_(* #,##0_);_(* \(#,##0\);_(* &quot;-&quot;_);_(@_)">
                  <c:v>5018</c:v>
                </c:pt>
                <c:pt idx="85" formatCode="_(* #,##0_);_(* \(#,##0\);_(* &quot;-&quot;_);_(@_)">
                  <c:v>5772</c:v>
                </c:pt>
                <c:pt idx="86" formatCode="_(* #,##0_);_(* \(#,##0\);_(* &quot;-&quot;_);_(@_)">
                  <c:v>5833</c:v>
                </c:pt>
                <c:pt idx="87" formatCode="_(* #,##0_);_(* \(#,##0\);_(* &quot;-&quot;_);_(@_)">
                  <c:v>5956</c:v>
                </c:pt>
                <c:pt idx="88" formatCode="_(* #,##0_);_(* \(#,##0\);_(* &quot;-&quot;_);_(@_)">
                  <c:v>6117</c:v>
                </c:pt>
                <c:pt idx="89" formatCode="_(* #,##0_);_(* \(#,##0\);_(* &quot;-&quot;_);_(@_)">
                  <c:v>6127</c:v>
                </c:pt>
                <c:pt idx="90" formatCode="_(* #,##0_);_(* \(#,##0\);_(* &quot;-&quot;_);_(@_)">
                  <c:v>6019</c:v>
                </c:pt>
                <c:pt idx="91" formatCode="_(* #,##0_);_(* \(#,##0\);_(* &quot;-&quot;_);_(@_)">
                  <c:v>5676</c:v>
                </c:pt>
                <c:pt idx="92" formatCode="_(* #,##0_);_(* \(#,##0\);_(* &quot;-&quot;_);_(@_)">
                  <c:v>5141</c:v>
                </c:pt>
                <c:pt idx="93" formatCode="_(* #,##0_);_(* \(#,##0\);_(* &quot;-&quot;_);_(@_)">
                  <c:v>4442</c:v>
                </c:pt>
                <c:pt idx="94" formatCode="_(* #,##0_);_(* \(#,##0\);_(* &quot;-&quot;_);_(@_)">
                  <c:v>3749</c:v>
                </c:pt>
                <c:pt idx="95" formatCode="_(* #,##0_);_(* \(#,##0\);_(* &quot;-&quot;_);_(@_)">
                  <c:v>3472</c:v>
                </c:pt>
                <c:pt idx="96" formatCode="_(* #,##0_);_(* \(#,##0\);_(* &quot;-&quot;_);_(@_)">
                  <c:v>3324</c:v>
                </c:pt>
                <c:pt idx="97" formatCode="_(* #,##0_);_(* \(#,##0\);_(* &quot;-&quot;_);_(@_)">
                  <c:v>2772</c:v>
                </c:pt>
                <c:pt idx="98" formatCode="_(* #,##0_);_(* \(#,##0\);_(* &quot;-&quot;_);_(@_)">
                  <c:v>2869</c:v>
                </c:pt>
                <c:pt idx="99" formatCode="_(* #,##0_);_(* \(#,##0\);_(* &quot;-&quot;_);_(@_)">
                  <c:v>2898</c:v>
                </c:pt>
                <c:pt idx="100" formatCode="_(* #,##0_);_(* \(#,##0\);_(* &quot;-&quot;_);_(@_)">
                  <c:v>3114</c:v>
                </c:pt>
                <c:pt idx="101" formatCode="_(* #,##0_);_(* \(#,##0\);_(* &quot;-&quot;_);_(@_)">
                  <c:v>3077</c:v>
                </c:pt>
                <c:pt idx="102" formatCode="_(* #,##0_);_(* \(#,##0\);_(* &quot;-&quot;_);_(@_)">
                  <c:v>3127</c:v>
                </c:pt>
                <c:pt idx="103" formatCode="_(* #,##0_);_(* \(#,##0\);_(* &quot;-&quot;_);_(@_)">
                  <c:v>3118</c:v>
                </c:pt>
                <c:pt idx="104" formatCode="_(* #,##0_);_(* \(#,##0\);_(* &quot;-&quot;_);_(@_)">
                  <c:v>3147</c:v>
                </c:pt>
                <c:pt idx="105" formatCode="_(* #,##0_);_(* \(#,##0\);_(* &quot;-&quot;_);_(@_)">
                  <c:v>3218</c:v>
                </c:pt>
                <c:pt idx="106" formatCode="_(* #,##0_);_(* \(#,##0\);_(* &quot;-&quot;_);_(@_)">
                  <c:v>3556</c:v>
                </c:pt>
                <c:pt idx="107" formatCode="_(* #,##0_);_(* \(#,##0\);_(* &quot;-&quot;_);_(@_)">
                  <c:v>4456</c:v>
                </c:pt>
                <c:pt idx="108" formatCode="_(* #,##0_);_(* \(#,##0\);_(* &quot;-&quot;_);_(@_)">
                  <c:v>5084</c:v>
                </c:pt>
                <c:pt idx="109" formatCode="_(* #,##0_);_(* \(#,##0\);_(* &quot;-&quot;_);_(@_)">
                  <c:v>6638</c:v>
                </c:pt>
                <c:pt idx="110" formatCode="_(* #,##0_);_(* \(#,##0\);_(* &quot;-&quot;_);_(@_)">
                  <c:v>7169</c:v>
                </c:pt>
                <c:pt idx="111" formatCode="_(* #,##0_);_(* \(#,##0\);_(* &quot;-&quot;_);_(@_)">
                  <c:v>7598</c:v>
                </c:pt>
                <c:pt idx="112" formatCode="_(* #,##0_);_(* \(#,##0\);_(* &quot;-&quot;_);_(@_)">
                  <c:v>8035</c:v>
                </c:pt>
                <c:pt idx="113" formatCode="_(* #,##0_);_(* \(#,##0\);_(* &quot;-&quot;_);_(@_)">
                  <c:v>8903</c:v>
                </c:pt>
                <c:pt idx="114" formatCode="_(* #,##0_);_(* \(#,##0\);_(* &quot;-&quot;_);_(@_)">
                  <c:v>9804</c:v>
                </c:pt>
                <c:pt idx="115" formatCode="_(* #,##0_);_(* \(#,##0\);_(* &quot;-&quot;_);_(@_)">
                  <c:v>10232</c:v>
                </c:pt>
                <c:pt idx="116" formatCode="_(* #,##0_);_(* \(#,##0\);_(* &quot;-&quot;_);_(@_)">
                  <c:v>10670</c:v>
                </c:pt>
                <c:pt idx="117" formatCode="_(* #,##0_);_(* \(#,##0\);_(* &quot;-&quot;_);_(@_)">
                  <c:v>11116</c:v>
                </c:pt>
                <c:pt idx="118" formatCode="_(* #,##0_);_(* \(#,##0\);_(* &quot;-&quot;_);_(@_)">
                  <c:v>10974</c:v>
                </c:pt>
                <c:pt idx="119" formatCode="_(* #,##0_);_(* \(#,##0\);_(* &quot;-&quot;_);_(@_)">
                  <c:v>10497</c:v>
                </c:pt>
                <c:pt idx="120" formatCode="_(* #,##0_);_(* \(#,##0\);_(* &quot;-&quot;_);_(@_)">
                  <c:v>10419</c:v>
                </c:pt>
                <c:pt idx="121" formatCode="_(* #,##0_);_(* \(#,##0\);_(* &quot;-&quot;_);_(@_)">
                  <c:v>9592</c:v>
                </c:pt>
                <c:pt idx="122" formatCode="_(* #,##0_);_(* \(#,##0\);_(* &quot;-&quot;_);_(@_)">
                  <c:v>9387</c:v>
                </c:pt>
                <c:pt idx="123" formatCode="_(* #,##0_);_(* \(#,##0\);_(* &quot;-&quot;_);_(@_)">
                  <c:v>9303</c:v>
                </c:pt>
                <c:pt idx="124" formatCode="_(* #,##0_);_(* \(#,##0\);_(* &quot;-&quot;_);_(@_)">
                  <c:v>9150</c:v>
                </c:pt>
                <c:pt idx="125" formatCode="_(* #,##0_);_(* \(#,##0\);_(* &quot;-&quot;_);_(@_)">
                  <c:v>8665</c:v>
                </c:pt>
                <c:pt idx="126" formatCode="_(* #,##0_);_(* \(#,##0\);_(* &quot;-&quot;_);_(@_)">
                  <c:v>8268</c:v>
                </c:pt>
                <c:pt idx="127" formatCode="_(* #,##0_);_(* \(#,##0\);_(* &quot;-&quot;_);_(@_)">
                  <c:v>8397</c:v>
                </c:pt>
                <c:pt idx="128" formatCode="_(* #,##0_);_(* \(#,##0\);_(* &quot;-&quot;_);_(@_)">
                  <c:v>8265</c:v>
                </c:pt>
                <c:pt idx="129" formatCode="_(* #,##0_);_(* \(#,##0\);_(* &quot;-&quot;_);_(@_)">
                  <c:v>8362</c:v>
                </c:pt>
                <c:pt idx="130" formatCode="_(* #,##0_);_(* \(#,##0\);_(* &quot;-&quot;_);_(@_)">
                  <c:v>8814</c:v>
                </c:pt>
                <c:pt idx="131" formatCode="_(* #,##0_);_(* \(#,##0\);_(* &quot;-&quot;_);_(@_)">
                  <c:v>8900</c:v>
                </c:pt>
                <c:pt idx="132" formatCode="_(* #,##0_);_(* \(#,##0\);_(* &quot;-&quot;_);_(@_)">
                  <c:v>9095</c:v>
                </c:pt>
                <c:pt idx="133" formatCode="_(* #,##0_);_(* \(#,##0\);_(* &quot;-&quot;_);_(@_)">
                  <c:v>9048</c:v>
                </c:pt>
                <c:pt idx="134" formatCode="_(* #,##0_);_(* \(#,##0\);_(* &quot;-&quot;_);_(@_)">
                  <c:v>9395</c:v>
                </c:pt>
                <c:pt idx="135" formatCode="_(* #,##0_);_(* \(#,##0\);_(* &quot;-&quot;_);_(@_)">
                  <c:v>9720</c:v>
                </c:pt>
                <c:pt idx="136" formatCode="_(* #,##0_);_(* \(#,##0\);_(* &quot;-&quot;_);_(@_)">
                  <c:v>9802</c:v>
                </c:pt>
                <c:pt idx="137" formatCode="_(* #,##0_);_(* \(#,##0\);_(* &quot;-&quot;_);_(@_)">
                  <c:v>9999</c:v>
                </c:pt>
                <c:pt idx="138" formatCode="_(* #,##0_);_(* \(#,##0\);_(* &quot;-&quot;_);_(@_)">
                  <c:v>10955</c:v>
                </c:pt>
                <c:pt idx="139" formatCode="_(* #,##0_);_(* \(#,##0\);_(* &quot;-&quot;_);_(@_)">
                  <c:v>11419</c:v>
                </c:pt>
                <c:pt idx="140" formatCode="_(* #,##0_);_(* \(#,##0\);_(* &quot;-&quot;_);_(@_)">
                  <c:v>11915</c:v>
                </c:pt>
                <c:pt idx="141" formatCode="_(* #,##0_);_(* \(#,##0\);_(* &quot;-&quot;_);_(@_)">
                  <c:v>12536</c:v>
                </c:pt>
                <c:pt idx="142" formatCode="_(* #,##0_);_(* \(#,##0\);_(* &quot;-&quot;_);_(@_)">
                  <c:v>12475</c:v>
                </c:pt>
                <c:pt idx="143" formatCode="_(* #,##0_);_(* \(#,##0\);_(* &quot;-&quot;_);_(@_)">
                  <c:v>12665</c:v>
                </c:pt>
                <c:pt idx="144" formatCode="_(* #,##0_);_(* \(#,##0\);_(* &quot;-&quot;_);_(@_)">
                  <c:v>12760</c:v>
                </c:pt>
                <c:pt idx="145" formatCode="_(* #,##0_);_(* \(#,##0\);_(* &quot;-&quot;_);_(@_)">
                  <c:v>12987</c:v>
                </c:pt>
                <c:pt idx="146" formatCode="_(* #,##0_);_(* \(#,##0\);_(* &quot;-&quot;_);_(@_)">
                  <c:v>12798</c:v>
                </c:pt>
                <c:pt idx="147" formatCode="_(* #,##0_);_(* \(#,##0\);_(* &quot;-&quot;_);_(@_)">
                  <c:v>12422</c:v>
                </c:pt>
                <c:pt idx="148" formatCode="_(* #,##0_);_(* \(#,##0\);_(* &quot;-&quot;_);_(@_)">
                  <c:v>12374</c:v>
                </c:pt>
                <c:pt idx="149" formatCode="_(* #,##0_);_(* \(#,##0\);_(* &quot;-&quot;_);_(@_)">
                  <c:v>12565</c:v>
                </c:pt>
                <c:pt idx="150" formatCode="_(* #,##0_);_(* \(#,##0\);_(* &quot;-&quot;_);_(@_)">
                  <c:v>11873</c:v>
                </c:pt>
                <c:pt idx="151" formatCode="_(* #,##0_);_(* \(#,##0\);_(* &quot;-&quot;_);_(@_)">
                  <c:v>11763</c:v>
                </c:pt>
                <c:pt idx="152" formatCode="_(* #,##0_);_(* \(#,##0\);_(* &quot;-&quot;_);_(@_)">
                  <c:v>12558</c:v>
                </c:pt>
                <c:pt idx="153" formatCode="_(* #,##0_);_(* \(#,##0\);_(* &quot;-&quot;_);_(@_)">
                  <c:v>12859</c:v>
                </c:pt>
                <c:pt idx="154" formatCode="_(* #,##0_);_(* \(#,##0\);_(* &quot;-&quot;_);_(@_)">
                  <c:v>13499</c:v>
                </c:pt>
                <c:pt idx="155" formatCode="_(* #,##0_);_(* \(#,##0\);_(* &quot;-&quot;_);_(@_)">
                  <c:v>13785</c:v>
                </c:pt>
                <c:pt idx="156" formatCode="_(* #,##0_);_(* \(#,##0\);_(* &quot;-&quot;_);_(@_)">
                  <c:v>14193</c:v>
                </c:pt>
                <c:pt idx="157" formatCode="_(* #,##0_);_(* \(#,##0\);_(* &quot;-&quot;_);_(@_)">
                  <c:v>14409</c:v>
                </c:pt>
                <c:pt idx="158" formatCode="_(* #,##0_);_(* \(#,##0\);_(* &quot;-&quot;_);_(@_)">
                  <c:v>15285</c:v>
                </c:pt>
                <c:pt idx="159" formatCode="_(* #,##0_);_(* \(#,##0\);_(* &quot;-&quot;_);_(@_)">
                  <c:v>16578</c:v>
                </c:pt>
                <c:pt idx="160" formatCode="_(* #,##0_);_(* \(#,##0\);_(* &quot;-&quot;_);_(@_)">
                  <c:v>17310</c:v>
                </c:pt>
                <c:pt idx="161" formatCode="_(* #,##0_);_(* \(#,##0\);_(* &quot;-&quot;_);_(@_)">
                  <c:v>18007</c:v>
                </c:pt>
                <c:pt idx="162" formatCode="_(* #,##0_);_(* \(#,##0\);_(* &quot;-&quot;_);_(@_)">
                  <c:v>17884</c:v>
                </c:pt>
                <c:pt idx="163" formatCode="_(* #,##0_);_(* \(#,##0\);_(* &quot;-&quot;_);_(@_)">
                  <c:v>18921</c:v>
                </c:pt>
                <c:pt idx="164" formatCode="_(* #,##0_);_(* \(#,##0\);_(* &quot;-&quot;_);_(@_)">
                  <c:v>18710</c:v>
                </c:pt>
                <c:pt idx="165" formatCode="_(* #,##0_);_(* \(#,##0\);_(* &quot;-&quot;_);_(@_)">
                  <c:v>18621</c:v>
                </c:pt>
                <c:pt idx="166" formatCode="_(* #,##0_);_(* \(#,##0\);_(* &quot;-&quot;_);_(@_)">
                  <c:v>19088</c:v>
                </c:pt>
                <c:pt idx="167" formatCode="_(* #,##0_);_(* \(#,##0\);_(* &quot;-&quot;_);_(@_)">
                  <c:v>19580</c:v>
                </c:pt>
                <c:pt idx="168" formatCode="_(* #,##0_);_(* \(#,##0\);_(* &quot;-&quot;_);_(@_)">
                  <c:v>20218</c:v>
                </c:pt>
                <c:pt idx="169" formatCode="_(* #,##0_);_(* \(#,##0\);_(* &quot;-&quot;_);_(@_)">
                  <c:v>20648</c:v>
                </c:pt>
                <c:pt idx="170" formatCode="_(* #,##0_);_(* \(#,##0\);_(* &quot;-&quot;_);_(@_)">
                  <c:v>20274</c:v>
                </c:pt>
                <c:pt idx="171" formatCode="_(* #,##0_);_(* \(#,##0\);_(* &quot;-&quot;_);_(@_)">
                  <c:v>20003</c:v>
                </c:pt>
                <c:pt idx="172" formatCode="_(* #,##0_);_(* \(#,##0\);_(* &quot;-&quot;_);_(@_)">
                  <c:v>19598</c:v>
                </c:pt>
                <c:pt idx="173" formatCode="_(* #,##0_);_(* \(#,##0\);_(* &quot;-&quot;_);_(@_)">
                  <c:v>18733</c:v>
                </c:pt>
                <c:pt idx="174" formatCode="_(* #,##0_);_(* \(#,##0\);_(* &quot;-&quot;_);_(@_)">
                  <c:v>17383</c:v>
                </c:pt>
                <c:pt idx="175" formatCode="_(* #,##0_);_(* \(#,##0\);_(* &quot;-&quot;_);_(@_)">
                  <c:v>17552</c:v>
                </c:pt>
                <c:pt idx="176" formatCode="_(* #,##0_);_(* \(#,##0\);_(* &quot;-&quot;_);_(@_)">
                  <c:v>17650</c:v>
                </c:pt>
                <c:pt idx="177" formatCode="_(* #,##0_);_(* \(#,##0\);_(* &quot;-&quot;_);_(@_)">
                  <c:v>16642</c:v>
                </c:pt>
                <c:pt idx="178" formatCode="#,##0">
                  <c:v>19180</c:v>
                </c:pt>
                <c:pt idx="179" formatCode="#,##0">
                  <c:v>19180</c:v>
                </c:pt>
                <c:pt idx="180" formatCode="#,##0">
                  <c:v>15117</c:v>
                </c:pt>
                <c:pt idx="181" formatCode="#,##0">
                  <c:v>11414</c:v>
                </c:pt>
                <c:pt idx="182" formatCode="#,##0">
                  <c:v>10157</c:v>
                </c:pt>
                <c:pt idx="183" formatCode="#,##0">
                  <c:v>8522</c:v>
                </c:pt>
                <c:pt idx="184" formatCode="#,##0">
                  <c:v>7607</c:v>
                </c:pt>
                <c:pt idx="185" formatCode="#,##0">
                  <c:v>6497</c:v>
                </c:pt>
                <c:pt idx="186" formatCode="_(* #,##0_);_(* \(#,##0\);_(* &quot;-&quot;_);_(@_)">
                  <c:v>5274</c:v>
                </c:pt>
                <c:pt idx="187" formatCode="#,##0">
                  <c:v>4224</c:v>
                </c:pt>
                <c:pt idx="188" formatCode="#,##0">
                  <c:v>3428</c:v>
                </c:pt>
                <c:pt idx="189" formatCode="#,##0">
                  <c:v>2566</c:v>
                </c:pt>
                <c:pt idx="190" formatCode="#,##0">
                  <c:v>1775</c:v>
                </c:pt>
                <c:pt idx="191" formatCode="#,##0">
                  <c:v>1486</c:v>
                </c:pt>
                <c:pt idx="192">
                  <c:v>914</c:v>
                </c:pt>
                <c:pt idx="193">
                  <c:v>699</c:v>
                </c:pt>
                <c:pt idx="194">
                  <c:v>437</c:v>
                </c:pt>
                <c:pt idx="195">
                  <c:v>881</c:v>
                </c:pt>
                <c:pt idx="196">
                  <c:v>1808</c:v>
                </c:pt>
                <c:pt idx="197">
                  <c:v>3247</c:v>
                </c:pt>
                <c:pt idx="198">
                  <c:v>2292</c:v>
                </c:pt>
                <c:pt idx="199">
                  <c:v>2913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068-41DD-9091-BE1334169D12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87"/>
              <c:layout>
                <c:manualLayout>
                  <c:x val="4.9285853804589439E-3"/>
                  <c:y val="-6.136503300823792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99-4390-BC3E-226E9BD54EE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15" formatCode="_(* #,##0_);_(* \(#,##0\);_(* &quot;-&quot;??_);_(@_)">
                  <c:v>1453</c:v>
                </c:pt>
                <c:pt idx="16" formatCode="_(* #,##0_);_(* \(#,##0\);_(* &quot;-&quot;??_);_(@_)">
                  <c:v>1393</c:v>
                </c:pt>
                <c:pt idx="17" formatCode="_(* #,##0_);_(* \(#,##0\);_(* &quot;-&quot;??_);_(@_)">
                  <c:v>1426</c:v>
                </c:pt>
                <c:pt idx="18" formatCode="_(* #,##0_);_(* \(#,##0\);_(* &quot;-&quot;??_);_(@_)">
                  <c:v>1464</c:v>
                </c:pt>
                <c:pt idx="19" formatCode="_(* #,##0_);_(* \(#,##0\);_(* &quot;-&quot;??_);_(@_)">
                  <c:v>1559</c:v>
                </c:pt>
                <c:pt idx="20" formatCode="_(* #,##0_);_(* \(#,##0\);_(* &quot;-&quot;??_);_(@_)">
                  <c:v>1603</c:v>
                </c:pt>
                <c:pt idx="21" formatCode="_(* #,##0_);_(* \(#,##0\);_(* &quot;-&quot;??_);_(@_)">
                  <c:v>1691</c:v>
                </c:pt>
                <c:pt idx="22" formatCode="_(* #,##0_);_(* \(#,##0\);_(* &quot;-&quot;??_);_(@_)">
                  <c:v>1817</c:v>
                </c:pt>
                <c:pt idx="23" formatCode="_(* #,##0_);_(* \(#,##0\);_(* &quot;-&quot;??_);_(@_)">
                  <c:v>1738</c:v>
                </c:pt>
                <c:pt idx="24" formatCode="_(* #,##0_);_(* \(#,##0\);_(* &quot;-&quot;??_);_(@_)">
                  <c:v>1782</c:v>
                </c:pt>
                <c:pt idx="25" formatCode="_(* #,##0_);_(* \(#,##0\);_(* &quot;-&quot;??_);_(@_)">
                  <c:v>1871</c:v>
                </c:pt>
                <c:pt idx="26" formatCode="_(* #,##0_);_(* \(#,##0\);_(* &quot;-&quot;??_);_(@_)">
                  <c:v>1888</c:v>
                </c:pt>
                <c:pt idx="27" formatCode="_(* #,##0_);_(* \(#,##0\);_(* &quot;-&quot;??_);_(@_)">
                  <c:v>1989</c:v>
                </c:pt>
                <c:pt idx="28" formatCode="_(* #,##0_);_(* \(#,##0\);_(* &quot;-&quot;??_);_(@_)">
                  <c:v>2090</c:v>
                </c:pt>
                <c:pt idx="29" formatCode="_(* #,##0_);_(* \(#,##0\);_(* &quot;-&quot;??_);_(@_)">
                  <c:v>2079</c:v>
                </c:pt>
                <c:pt idx="30" formatCode="_(* #,##0_);_(* \(#,##0\);_(* &quot;-&quot;??_);_(@_)">
                  <c:v>2089</c:v>
                </c:pt>
                <c:pt idx="31" formatCode="_(* #,##0_);_(* \(#,##0\);_(* &quot;-&quot;??_);_(@_)">
                  <c:v>2011</c:v>
                </c:pt>
                <c:pt idx="32" formatCode="_(* #,##0_);_(* \(#,##0\);_(* &quot;-&quot;??_);_(@_)">
                  <c:v>1945</c:v>
                </c:pt>
                <c:pt idx="33" formatCode="_(* #,##0_);_(* \(#,##0\);_(* &quot;-&quot;??_);_(@_)">
                  <c:v>1923</c:v>
                </c:pt>
                <c:pt idx="34" formatCode="_(* #,##0_);_(* \(#,##0\);_(* &quot;-&quot;??_);_(@_)">
                  <c:v>1953</c:v>
                </c:pt>
                <c:pt idx="35" formatCode="_(* #,##0_);_(* \(#,##0\);_(* &quot;-&quot;??_);_(@_)">
                  <c:v>1994</c:v>
                </c:pt>
                <c:pt idx="36" formatCode="_(* #,##0_);_(* \(#,##0\);_(* &quot;-&quot;??_);_(@_)">
                  <c:v>2073</c:v>
                </c:pt>
                <c:pt idx="37" formatCode="_(* #,##0_);_(* \(#,##0\);_(* &quot;-&quot;??_);_(@_)">
                  <c:v>2029</c:v>
                </c:pt>
                <c:pt idx="38" formatCode="_(* #,##0_);_(* \(#,##0\);_(* &quot;-&quot;??_);_(@_)">
                  <c:v>2066</c:v>
                </c:pt>
                <c:pt idx="39" formatCode="_(* #,##0_);_(* \(#,##0\);_(* &quot;-&quot;??_);_(@_)">
                  <c:v>2060</c:v>
                </c:pt>
                <c:pt idx="40" formatCode="_(* #,##0_);_(* \(#,##0\);_(* &quot;-&quot;??_);_(@_)">
                  <c:v>2144</c:v>
                </c:pt>
                <c:pt idx="41" formatCode="_(* #,##0_);_(* \(#,##0\);_(* &quot;-&quot;??_);_(@_)">
                  <c:v>2162</c:v>
                </c:pt>
                <c:pt idx="42" formatCode="_(* #,##0_);_(* \(#,##0\);_(* &quot;-&quot;??_);_(@_)">
                  <c:v>2128</c:v>
                </c:pt>
                <c:pt idx="43" formatCode="_(* #,##0_);_(* \(#,##0\);_(* &quot;-&quot;??_);_(@_)">
                  <c:v>2141</c:v>
                </c:pt>
                <c:pt idx="44" formatCode="_(* #,##0_);_(* \(#,##0\);_(* &quot;-&quot;??_);_(@_)">
                  <c:v>2259</c:v>
                </c:pt>
                <c:pt idx="45" formatCode="_(* #,##0_);_(* \(#,##0\);_(* &quot;-&quot;??_);_(@_)">
                  <c:v>2324</c:v>
                </c:pt>
                <c:pt idx="46" formatCode="_(* #,##0_);_(* \(#,##0\);_(* &quot;-&quot;??_);_(@_)">
                  <c:v>2354</c:v>
                </c:pt>
                <c:pt idx="47" formatCode="_(* #,##0_);_(* \(#,##0\);_(* &quot;-&quot;??_);_(@_)">
                  <c:v>2437</c:v>
                </c:pt>
                <c:pt idx="48" formatCode="_(* #,##0_);_(* \(#,##0\);_(* &quot;-&quot;??_);_(@_)">
                  <c:v>2471</c:v>
                </c:pt>
                <c:pt idx="49" formatCode="_(* #,##0_);_(* \(#,##0\);_(* &quot;-&quot;??_);_(@_)">
                  <c:v>2586</c:v>
                </c:pt>
                <c:pt idx="50" formatCode="_(* #,##0_);_(* \(#,##0\);_(* &quot;-&quot;??_);_(@_)">
                  <c:v>2665</c:v>
                </c:pt>
                <c:pt idx="51" formatCode="_(* #,##0_);_(* \(#,##0\);_(* &quot;-&quot;??_);_(@_)">
                  <c:v>2733</c:v>
                </c:pt>
                <c:pt idx="52" formatCode="_(* #,##0_);_(* \(#,##0\);_(* &quot;-&quot;??_);_(@_)">
                  <c:v>2731</c:v>
                </c:pt>
                <c:pt idx="53" formatCode="_(* #,##0_);_(* \(#,##0\);_(* &quot;-&quot;??_);_(@_)">
                  <c:v>2808</c:v>
                </c:pt>
                <c:pt idx="54" formatCode="_(* #,##0_);_(* \(#,##0\);_(* &quot;-&quot;??_);_(@_)">
                  <c:v>2945</c:v>
                </c:pt>
                <c:pt idx="55" formatCode="_(* #,##0_);_(* \(#,##0\);_(* &quot;-&quot;??_);_(@_)">
                  <c:v>2953</c:v>
                </c:pt>
                <c:pt idx="56" formatCode="_(* #,##0_);_(* \(#,##0\);_(* &quot;-&quot;??_);_(@_)">
                  <c:v>2943</c:v>
                </c:pt>
                <c:pt idx="57" formatCode="_(* #,##0_);_(* \(#,##0\);_(* &quot;-&quot;??_);_(@_)">
                  <c:v>2974</c:v>
                </c:pt>
                <c:pt idx="58" formatCode="_(* #,##0_);_(* \(#,##0\);_(* &quot;-&quot;??_);_(@_)">
                  <c:v>3039</c:v>
                </c:pt>
                <c:pt idx="59" formatCode="_(* #,##0_);_(* \(#,##0\);_(* &quot;-&quot;??_);_(@_)">
                  <c:v>3089</c:v>
                </c:pt>
                <c:pt idx="60" formatCode="_(* #,##0_);_(* \(#,##0\);_(* &quot;-&quot;??_);_(@_)">
                  <c:v>3163</c:v>
                </c:pt>
                <c:pt idx="61" formatCode="_(* #,##0_);_(* \(#,##0\);_(* &quot;-&quot;??_);_(@_)">
                  <c:v>3266</c:v>
                </c:pt>
                <c:pt idx="62" formatCode="_(* #,##0_);_(* \(#,##0\);_(* &quot;-&quot;??_);_(@_)">
                  <c:v>3260</c:v>
                </c:pt>
                <c:pt idx="63" formatCode="_(* #,##0_);_(* \(#,##0\);_(* &quot;-&quot;??_);_(@_)">
                  <c:v>3372</c:v>
                </c:pt>
                <c:pt idx="64" formatCode="_(* #,##0_);_(* \(#,##0\);_(* &quot;-&quot;??_);_(@_)">
                  <c:v>3543</c:v>
                </c:pt>
                <c:pt idx="65" formatCode="_(* #,##0_);_(* \(#,##0\);_(* &quot;-&quot;??_);_(@_)">
                  <c:v>3649</c:v>
                </c:pt>
                <c:pt idx="66" formatCode="_(* #,##0_);_(* \(#,##0\);_(* &quot;-&quot;??_);_(@_)">
                  <c:v>3821</c:v>
                </c:pt>
                <c:pt idx="67" formatCode="_(* #,##0_);_(* \(#,##0\);_(* &quot;-&quot;??_);_(@_)">
                  <c:v>3988</c:v>
                </c:pt>
                <c:pt idx="68" formatCode="_(* #,##0_);_(* \(#,##0\);_(* &quot;-&quot;??_);_(@_)">
                  <c:v>4025</c:v>
                </c:pt>
                <c:pt idx="69" formatCode="_(* #,##0_);_(* \(#,##0\);_(* &quot;-&quot;??_);_(@_)">
                  <c:v>4138</c:v>
                </c:pt>
                <c:pt idx="70" formatCode="_(* #,##0_);_(* \(#,##0\);_(* &quot;-&quot;??_);_(@_)">
                  <c:v>4201</c:v>
                </c:pt>
                <c:pt idx="71" formatCode="_(* #,##0_);_(* \(#,##0\);_(* &quot;-&quot;??_);_(@_)">
                  <c:v>4177</c:v>
                </c:pt>
                <c:pt idx="72" formatCode="_(* #,##0_);_(* \(#,##0\);_(* &quot;-&quot;_);_(@_)">
                  <c:v>4262</c:v>
                </c:pt>
                <c:pt idx="73" formatCode="_(* #,##0_);_(* \(#,##0\);_(* &quot;-&quot;_);_(@_)">
                  <c:v>4314</c:v>
                </c:pt>
                <c:pt idx="74" formatCode="_(* #,##0_);_(* \(#,##0\);_(* &quot;-&quot;_);_(@_)">
                  <c:v>4357</c:v>
                </c:pt>
                <c:pt idx="75" formatCode="_(* #,##0_);_(* \(#,##0\);_(* &quot;-&quot;_);_(@_)">
                  <c:v>4304</c:v>
                </c:pt>
                <c:pt idx="76" formatCode="_(* #,##0_);_(* \(#,##0\);_(* &quot;-&quot;_);_(@_)">
                  <c:v>4287</c:v>
                </c:pt>
                <c:pt idx="77" formatCode="_(* #,##0_);_(* \(#,##0\);_(* &quot;-&quot;_);_(@_)">
                  <c:v>4355</c:v>
                </c:pt>
                <c:pt idx="78" formatCode="_(* #,##0_);_(* \(#,##0\);_(* &quot;-&quot;_);_(@_)">
                  <c:v>4195</c:v>
                </c:pt>
                <c:pt idx="79" formatCode="_(* #,##0_);_(* \(#,##0\);_(* &quot;-&quot;_);_(@_)">
                  <c:v>4127</c:v>
                </c:pt>
                <c:pt idx="80" formatCode="_(* #,##0_);_(* \(#,##0\);_(* &quot;-&quot;_);_(@_)">
                  <c:v>4159</c:v>
                </c:pt>
                <c:pt idx="81" formatCode="_(* #,##0_);_(* \(#,##0\);_(* &quot;-&quot;_);_(@_)">
                  <c:v>4172</c:v>
                </c:pt>
                <c:pt idx="82" formatCode="_(* #,##0_);_(* \(#,##0\);_(* &quot;-&quot;_);_(@_)">
                  <c:v>4167</c:v>
                </c:pt>
                <c:pt idx="83" formatCode="_(* #,##0_);_(* \(#,##0\);_(* &quot;-&quot;_);_(@_)">
                  <c:v>4320</c:v>
                </c:pt>
                <c:pt idx="84" formatCode="_(* #,##0_);_(* \(#,##0\);_(* &quot;-&quot;_);_(@_)">
                  <c:v>4383</c:v>
                </c:pt>
                <c:pt idx="85" formatCode="_(* #,##0_);_(* \(#,##0\);_(* &quot;-&quot;_);_(@_)">
                  <c:v>4398</c:v>
                </c:pt>
                <c:pt idx="86" formatCode="_(* #,##0_);_(* \(#,##0\);_(* &quot;-&quot;_);_(@_)">
                  <c:v>4472</c:v>
                </c:pt>
                <c:pt idx="87" formatCode="_(* #,##0_);_(* \(#,##0\);_(* &quot;-&quot;_);_(@_)">
                  <c:v>4525</c:v>
                </c:pt>
                <c:pt idx="88" formatCode="_(* #,##0_);_(* \(#,##0\);_(* &quot;-&quot;_);_(@_)">
                  <c:v>4539</c:v>
                </c:pt>
                <c:pt idx="89" formatCode="_(* #,##0_);_(* \(#,##0\);_(* &quot;-&quot;_);_(@_)">
                  <c:v>4472</c:v>
                </c:pt>
                <c:pt idx="90" formatCode="_(* #,##0_);_(* \(#,##0\);_(* &quot;-&quot;_);_(@_)">
                  <c:v>4627</c:v>
                </c:pt>
                <c:pt idx="91" formatCode="_(* #,##0_);_(* \(#,##0\);_(* &quot;-&quot;_);_(@_)">
                  <c:v>4894</c:v>
                </c:pt>
                <c:pt idx="92" formatCode="_(* #,##0_);_(* \(#,##0\);_(* &quot;-&quot;_);_(@_)">
                  <c:v>5095</c:v>
                </c:pt>
                <c:pt idx="93" formatCode="_(* #,##0_);_(* \(#,##0\);_(* &quot;-&quot;_);_(@_)">
                  <c:v>5083</c:v>
                </c:pt>
                <c:pt idx="94" formatCode="_(* #,##0_);_(* \(#,##0\);_(* &quot;-&quot;_);_(@_)">
                  <c:v>5125</c:v>
                </c:pt>
                <c:pt idx="95" formatCode="_(* #,##0_);_(* \(#,##0\);_(* &quot;-&quot;_);_(@_)">
                  <c:v>5200</c:v>
                </c:pt>
                <c:pt idx="96" formatCode="_(* #,##0_);_(* \(#,##0\);_(* &quot;-&quot;_);_(@_)">
                  <c:v>5288</c:v>
                </c:pt>
                <c:pt idx="97" formatCode="_(* #,##0_);_(* \(#,##0\);_(* &quot;-&quot;_);_(@_)">
                  <c:v>5322</c:v>
                </c:pt>
                <c:pt idx="98" formatCode="_(* #,##0_);_(* \(#,##0\);_(* &quot;-&quot;_);_(@_)">
                  <c:v>5314</c:v>
                </c:pt>
                <c:pt idx="99" formatCode="_(* #,##0_);_(* \(#,##0\);_(* &quot;-&quot;_);_(@_)">
                  <c:v>5243</c:v>
                </c:pt>
                <c:pt idx="100" formatCode="_(* #,##0_);_(* \(#,##0\);_(* &quot;-&quot;_);_(@_)">
                  <c:v>5139</c:v>
                </c:pt>
                <c:pt idx="101" formatCode="_(* #,##0_);_(* \(#,##0\);_(* &quot;-&quot;_);_(@_)">
                  <c:v>5039</c:v>
                </c:pt>
                <c:pt idx="102" formatCode="_(* #,##0_);_(* \(#,##0\);_(* &quot;-&quot;_);_(@_)">
                  <c:v>4840</c:v>
                </c:pt>
                <c:pt idx="103" formatCode="_(* #,##0_);_(* \(#,##0\);_(* &quot;-&quot;_);_(@_)">
                  <c:v>4572</c:v>
                </c:pt>
                <c:pt idx="104" formatCode="_(* #,##0_);_(* \(#,##0\);_(* &quot;-&quot;_);_(@_)">
                  <c:v>4309</c:v>
                </c:pt>
                <c:pt idx="105" formatCode="_(* #,##0_);_(* \(#,##0\);_(* &quot;-&quot;_);_(@_)">
                  <c:v>4227</c:v>
                </c:pt>
                <c:pt idx="106" formatCode="_(* #,##0_);_(* \(#,##0\);_(* &quot;-&quot;_);_(@_)">
                  <c:v>4080</c:v>
                </c:pt>
                <c:pt idx="107" formatCode="_(* #,##0_);_(* \(#,##0\);_(* &quot;-&quot;_);_(@_)">
                  <c:v>3934</c:v>
                </c:pt>
                <c:pt idx="108" formatCode="_(* #,##0_);_(* \(#,##0\);_(* &quot;-&quot;_);_(@_)">
                  <c:v>3731</c:v>
                </c:pt>
                <c:pt idx="109" formatCode="_(* #,##0_);_(* \(#,##0\);_(* &quot;-&quot;_);_(@_)">
                  <c:v>3595</c:v>
                </c:pt>
                <c:pt idx="110" formatCode="_(* #,##0_);_(* \(#,##0\);_(* &quot;-&quot;_);_(@_)">
                  <c:v>3538</c:v>
                </c:pt>
                <c:pt idx="111" formatCode="_(* #,##0_);_(* \(#,##0\);_(* &quot;-&quot;_);_(@_)">
                  <c:v>3398</c:v>
                </c:pt>
                <c:pt idx="112" formatCode="_(* #,##0_);_(* \(#,##0\);_(* &quot;-&quot;_);_(@_)">
                  <c:v>3329</c:v>
                </c:pt>
                <c:pt idx="113" formatCode="_(* #,##0_);_(* \(#,##0\);_(* &quot;-&quot;_);_(@_)">
                  <c:v>3255</c:v>
                </c:pt>
                <c:pt idx="114" formatCode="_(* #,##0_);_(* \(#,##0\);_(* &quot;-&quot;_);_(@_)">
                  <c:v>3265</c:v>
                </c:pt>
                <c:pt idx="115" formatCode="_(* #,##0_);_(* \(#,##0\);_(* &quot;-&quot;_);_(@_)">
                  <c:v>3242</c:v>
                </c:pt>
                <c:pt idx="116" formatCode="_(* #,##0_);_(* \(#,##0\);_(* &quot;-&quot;_);_(@_)">
                  <c:v>3187</c:v>
                </c:pt>
                <c:pt idx="117" formatCode="_(* #,##0_);_(* \(#,##0\);_(* &quot;-&quot;_);_(@_)">
                  <c:v>3102</c:v>
                </c:pt>
                <c:pt idx="118" formatCode="_(* #,##0_);_(* \(#,##0\);_(* &quot;-&quot;_);_(@_)">
                  <c:v>3063</c:v>
                </c:pt>
                <c:pt idx="119" formatCode="_(* #,##0_);_(* \(#,##0\);_(* &quot;-&quot;_);_(@_)">
                  <c:v>3003</c:v>
                </c:pt>
                <c:pt idx="120" formatCode="_(* #,##0_);_(* \(#,##0\);_(* &quot;-&quot;_);_(@_)">
                  <c:v>2887</c:v>
                </c:pt>
                <c:pt idx="121" formatCode="_(* #,##0_);_(* \(#,##0\);_(* &quot;-&quot;_);_(@_)">
                  <c:v>2760</c:v>
                </c:pt>
                <c:pt idx="122" formatCode="_(* #,##0_);_(* \(#,##0\);_(* &quot;-&quot;_);_(@_)">
                  <c:v>2638</c:v>
                </c:pt>
                <c:pt idx="123" formatCode="_(* #,##0_);_(* \(#,##0\);_(* &quot;-&quot;_);_(@_)">
                  <c:v>2562</c:v>
                </c:pt>
                <c:pt idx="124" formatCode="_(* #,##0_);_(* \(#,##0\);_(* &quot;-&quot;_);_(@_)">
                  <c:v>2442</c:v>
                </c:pt>
                <c:pt idx="125" formatCode="_(* #,##0_);_(* \(#,##0\);_(* &quot;-&quot;_);_(@_)">
                  <c:v>2461</c:v>
                </c:pt>
                <c:pt idx="126" formatCode="_(* #,##0_);_(* \(#,##0\);_(* &quot;-&quot;_);_(@_)">
                  <c:v>2378</c:v>
                </c:pt>
                <c:pt idx="127" formatCode="_(* #,##0_);_(* \(#,##0\);_(* &quot;-&quot;_);_(@_)">
                  <c:v>2293</c:v>
                </c:pt>
                <c:pt idx="128" formatCode="_(* #,##0_);_(* \(#,##0\);_(* &quot;-&quot;_);_(@_)">
                  <c:v>2258</c:v>
                </c:pt>
                <c:pt idx="129" formatCode="_(* #,##0_);_(* \(#,##0\);_(* &quot;-&quot;_);_(@_)">
                  <c:v>2290</c:v>
                </c:pt>
                <c:pt idx="130" formatCode="_(* #,##0_);_(* \(#,##0\);_(* &quot;-&quot;_);_(@_)">
                  <c:v>2308</c:v>
                </c:pt>
                <c:pt idx="131" formatCode="_(* #,##0_);_(* \(#,##0\);_(* &quot;-&quot;_);_(@_)">
                  <c:v>2169</c:v>
                </c:pt>
                <c:pt idx="132" formatCode="_(* #,##0_);_(* \(#,##0\);_(* &quot;-&quot;_);_(@_)">
                  <c:v>2176</c:v>
                </c:pt>
                <c:pt idx="133" formatCode="_(* #,##0_);_(* \(#,##0\);_(* &quot;-&quot;_);_(@_)">
                  <c:v>2235</c:v>
                </c:pt>
                <c:pt idx="134" formatCode="_(* #,##0_);_(* \(#,##0\);_(* &quot;-&quot;_);_(@_)">
                  <c:v>2273</c:v>
                </c:pt>
                <c:pt idx="135" formatCode="_(* #,##0_);_(* \(#,##0\);_(* &quot;-&quot;_);_(@_)">
                  <c:v>2355</c:v>
                </c:pt>
                <c:pt idx="136" formatCode="_(* #,##0_);_(* \(#,##0\);_(* &quot;-&quot;_);_(@_)">
                  <c:v>2386</c:v>
                </c:pt>
                <c:pt idx="137" formatCode="_(* #,##0_);_(* \(#,##0\);_(* &quot;-&quot;_);_(@_)">
                  <c:v>2349</c:v>
                </c:pt>
                <c:pt idx="138" formatCode="_(* #,##0_);_(* \(#,##0\);_(* &quot;-&quot;_);_(@_)">
                  <c:v>2302</c:v>
                </c:pt>
                <c:pt idx="139" formatCode="_(* #,##0_);_(* \(#,##0\);_(* &quot;-&quot;_);_(@_)">
                  <c:v>2283</c:v>
                </c:pt>
                <c:pt idx="140" formatCode="_(* #,##0_);_(* \(#,##0\);_(* &quot;-&quot;_);_(@_)">
                  <c:v>2320</c:v>
                </c:pt>
                <c:pt idx="141" formatCode="_(* #,##0_);_(* \(#,##0\);_(* &quot;-&quot;_);_(@_)">
                  <c:v>2295</c:v>
                </c:pt>
                <c:pt idx="142" formatCode="_(* #,##0_);_(* \(#,##0\);_(* &quot;-&quot;_);_(@_)">
                  <c:v>2311</c:v>
                </c:pt>
                <c:pt idx="143" formatCode="_(* #,##0_);_(* \(#,##0\);_(* &quot;-&quot;??_);_(@_)">
                  <c:v>2447</c:v>
                </c:pt>
                <c:pt idx="144" formatCode="_(* #,##0_);_(* \(#,##0\);_(* &quot;-&quot;_);_(@_)">
                  <c:v>2450</c:v>
                </c:pt>
                <c:pt idx="145" formatCode="_(* #,##0_);_(* \(#,##0\);_(* &quot;-&quot;_);_(@_)">
                  <c:v>2434</c:v>
                </c:pt>
                <c:pt idx="146" formatCode="_(* #,##0_);_(* \(#,##0\);_(* &quot;-&quot;_);_(@_)">
                  <c:v>2338</c:v>
                </c:pt>
                <c:pt idx="147" formatCode="_(* #,##0_);_(* \(#,##0\);_(* &quot;-&quot;_);_(@_)">
                  <c:v>2209</c:v>
                </c:pt>
                <c:pt idx="148" formatCode="_(* #,##0_);_(* \(#,##0\);_(* &quot;-&quot;_);_(@_)">
                  <c:v>2139</c:v>
                </c:pt>
                <c:pt idx="149" formatCode="_(* #,##0_);_(* \(#,##0\);_(* &quot;-&quot;_);_(@_)">
                  <c:v>2058</c:v>
                </c:pt>
                <c:pt idx="150" formatCode="_(* #,##0_);_(* \(#,##0\);_(* &quot;-&quot;_);_(@_)">
                  <c:v>1937</c:v>
                </c:pt>
                <c:pt idx="151" formatCode="_(* #,##0_);_(* \(#,##0\);_(* &quot;-&quot;_);_(@_)">
                  <c:v>2055</c:v>
                </c:pt>
                <c:pt idx="152" formatCode="_(* #,##0_);_(* \(#,##0\);_(* &quot;-&quot;_);_(@_)">
                  <c:v>2120</c:v>
                </c:pt>
                <c:pt idx="153" formatCode="_(* #,##0_);_(* \(#,##0\);_(* &quot;-&quot;_);_(@_)">
                  <c:v>2317</c:v>
                </c:pt>
                <c:pt idx="154" formatCode="_(* #,##0_);_(* \(#,##0\);_(* &quot;-&quot;_);_(@_)">
                  <c:v>2479</c:v>
                </c:pt>
                <c:pt idx="155" formatCode="_(* #,##0_);_(* \(#,##0\);_(* &quot;-&quot;_);_(@_)">
                  <c:v>2576</c:v>
                </c:pt>
                <c:pt idx="156" formatCode="_(* #,##0_);_(* \(#,##0\);_(* &quot;-&quot;_);_(@_)">
                  <c:v>2559</c:v>
                </c:pt>
                <c:pt idx="157" formatCode="_(* #,##0_);_(* \(#,##0\);_(* &quot;-&quot;_);_(@_)">
                  <c:v>2685</c:v>
                </c:pt>
                <c:pt idx="158" formatCode="_(* #,##0_);_(* \(#,##0\);_(* &quot;-&quot;_);_(@_)">
                  <c:v>2933</c:v>
                </c:pt>
                <c:pt idx="159" formatCode="_(* #,##0_);_(* \(#,##0\);_(* &quot;-&quot;_);_(@_)">
                  <c:v>3052</c:v>
                </c:pt>
                <c:pt idx="160" formatCode="_(* #,##0_);_(* \(#,##0\);_(* &quot;-&quot;_);_(@_)">
                  <c:v>3181</c:v>
                </c:pt>
                <c:pt idx="161" formatCode="_(* #,##0_);_(* \(#,##0\);_(* &quot;-&quot;_);_(@_)">
                  <c:v>3169</c:v>
                </c:pt>
                <c:pt idx="162" formatCode="_(* #,##0_);_(* \(#,##0\);_(* &quot;-&quot;_);_(@_)">
                  <c:v>3311</c:v>
                </c:pt>
                <c:pt idx="163" formatCode="_(* #,##0_);_(* \(#,##0\);_(* &quot;-&quot;_);_(@_)">
                  <c:v>3394</c:v>
                </c:pt>
                <c:pt idx="164" formatCode="_(* #,##0_);_(* \(#,##0\);_(* &quot;-&quot;_);_(@_)">
                  <c:v>3392</c:v>
                </c:pt>
                <c:pt idx="165" formatCode="_(* #,##0_);_(* \(#,##0\);_(* &quot;-&quot;_);_(@_)">
                  <c:v>3218</c:v>
                </c:pt>
                <c:pt idx="166" formatCode="_(* #,##0_);_(* \(#,##0\);_(* &quot;-&quot;_);_(@_)">
                  <c:v>3092</c:v>
                </c:pt>
                <c:pt idx="167" formatCode="_(* #,##0_);_(* \(#,##0\);_(* &quot;-&quot;_);_(@_)">
                  <c:v>3084</c:v>
                </c:pt>
                <c:pt idx="168" formatCode="_(* #,##0_);_(* \(#,##0\);_(* &quot;-&quot;_);_(@_)">
                  <c:v>3063</c:v>
                </c:pt>
                <c:pt idx="169" formatCode="_(* #,##0_);_(* \(#,##0\);_(* &quot;-&quot;_);_(@_)">
                  <c:v>3461</c:v>
                </c:pt>
                <c:pt idx="170" formatCode="_(* #,##0_);_(* \(#,##0\);_(* &quot;-&quot;_);_(@_)">
                  <c:v>3422</c:v>
                </c:pt>
                <c:pt idx="171" formatCode="_(* #,##0_);_(* \(#,##0\);_(* &quot;-&quot;_);_(@_)">
                  <c:v>3537</c:v>
                </c:pt>
                <c:pt idx="172" formatCode="_(* #,##0_);_(* \(#,##0\);_(* &quot;-&quot;_);_(@_)">
                  <c:v>3684</c:v>
                </c:pt>
                <c:pt idx="173" formatCode="_(* #,##0_);_(* \(#,##0\);_(* &quot;-&quot;_);_(@_)">
                  <c:v>3562</c:v>
                </c:pt>
                <c:pt idx="174" formatCode="_(* #,##0_);_(* \(#,##0\);_(* &quot;-&quot;_);_(@_)">
                  <c:v>3533</c:v>
                </c:pt>
                <c:pt idx="175" formatCode="_(* #,##0_);_(* \(#,##0\);_(* &quot;-&quot;_);_(@_)">
                  <c:v>3486</c:v>
                </c:pt>
                <c:pt idx="176" formatCode="_(* #,##0_);_(* \(#,##0\);_(* &quot;-&quot;_);_(@_)">
                  <c:v>3377</c:v>
                </c:pt>
                <c:pt idx="177" formatCode="_(* #,##0_);_(* \(#,##0\);_(* &quot;-&quot;_);_(@_)">
                  <c:v>3353</c:v>
                </c:pt>
                <c:pt idx="178" formatCode="#,##0">
                  <c:v>3302</c:v>
                </c:pt>
                <c:pt idx="179" formatCode="#,##0">
                  <c:v>3302</c:v>
                </c:pt>
                <c:pt idx="180" formatCode="#,##0">
                  <c:v>3064</c:v>
                </c:pt>
                <c:pt idx="181" formatCode="#,##0">
                  <c:v>2493</c:v>
                </c:pt>
                <c:pt idx="182" formatCode="#,##0">
                  <c:v>2379</c:v>
                </c:pt>
                <c:pt idx="183" formatCode="#,##0">
                  <c:v>2246</c:v>
                </c:pt>
                <c:pt idx="184" formatCode="#,##0">
                  <c:v>2064</c:v>
                </c:pt>
                <c:pt idx="185" formatCode="#,##0">
                  <c:v>2078</c:v>
                </c:pt>
                <c:pt idx="186" formatCode="_(* #,##0_);_(* \(#,##0\);_(* &quot;-&quot;_);_(@_)">
                  <c:v>2076</c:v>
                </c:pt>
                <c:pt idx="187" formatCode="#,##0">
                  <c:v>1953</c:v>
                </c:pt>
                <c:pt idx="188" formatCode="#,##0">
                  <c:v>1964</c:v>
                </c:pt>
                <c:pt idx="189" formatCode="#,##0">
                  <c:v>1881</c:v>
                </c:pt>
                <c:pt idx="190" formatCode="#,##0">
                  <c:v>1901</c:v>
                </c:pt>
                <c:pt idx="191" formatCode="#,##0">
                  <c:v>1902</c:v>
                </c:pt>
                <c:pt idx="192" formatCode="#,##0">
                  <c:v>1868</c:v>
                </c:pt>
                <c:pt idx="193" formatCode="#,##0">
                  <c:v>1833</c:v>
                </c:pt>
                <c:pt idx="194">
                  <c:v>1727</c:v>
                </c:pt>
                <c:pt idx="195">
                  <c:v>1719</c:v>
                </c:pt>
                <c:pt idx="196" formatCode="#,##0">
                  <c:v>1773</c:v>
                </c:pt>
                <c:pt idx="197" formatCode="#,##0">
                  <c:v>1645</c:v>
                </c:pt>
                <c:pt idx="198" formatCode="#,##0">
                  <c:v>1650</c:v>
                </c:pt>
                <c:pt idx="199" formatCode="#,##0">
                  <c:v>1629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068-41DD-9091-BE1334169D12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99-4390-BC3E-226E9BD54EE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15" formatCode="_(* #,##0_);_(* \(#,##0\);_(* &quot;-&quot;??_);_(@_)">
                  <c:v>2898</c:v>
                </c:pt>
                <c:pt idx="16" formatCode="_(* #,##0_);_(* \(#,##0\);_(* &quot;-&quot;??_);_(@_)">
                  <c:v>2793</c:v>
                </c:pt>
                <c:pt idx="17" formatCode="_(* #,##0_);_(* \(#,##0\);_(* &quot;-&quot;??_);_(@_)">
                  <c:v>2804</c:v>
                </c:pt>
                <c:pt idx="18" formatCode="_(* #,##0_);_(* \(#,##0\);_(* &quot;-&quot;??_);_(@_)">
                  <c:v>2760</c:v>
                </c:pt>
                <c:pt idx="19" formatCode="_(* #,##0_);_(* \(#,##0\);_(* &quot;-&quot;??_);_(@_)">
                  <c:v>2743</c:v>
                </c:pt>
                <c:pt idx="20" formatCode="_(* #,##0_);_(* \(#,##0\);_(* &quot;-&quot;??_);_(@_)">
                  <c:v>2725</c:v>
                </c:pt>
                <c:pt idx="21" formatCode="_(* #,##0_);_(* \(#,##0\);_(* &quot;-&quot;??_);_(@_)">
                  <c:v>2695</c:v>
                </c:pt>
                <c:pt idx="22" formatCode="_(* #,##0_);_(* \(#,##0\);_(* &quot;-&quot;??_);_(@_)">
                  <c:v>2711</c:v>
                </c:pt>
                <c:pt idx="23" formatCode="_(* #,##0_);_(* \(#,##0\);_(* &quot;-&quot;??_);_(@_)">
                  <c:v>2561</c:v>
                </c:pt>
                <c:pt idx="24" formatCode="_(* #,##0_);_(* \(#,##0\);_(* &quot;-&quot;??_);_(@_)">
                  <c:v>2587</c:v>
                </c:pt>
                <c:pt idx="25" formatCode="_(* #,##0_);_(* \(#,##0\);_(* &quot;-&quot;??_);_(@_)">
                  <c:v>2598</c:v>
                </c:pt>
                <c:pt idx="26" formatCode="_(* #,##0_);_(* \(#,##0\);_(* &quot;-&quot;??_);_(@_)">
                  <c:v>2685</c:v>
                </c:pt>
                <c:pt idx="27" formatCode="_(* #,##0_);_(* \(#,##0\);_(* &quot;-&quot;??_);_(@_)">
                  <c:v>2817</c:v>
                </c:pt>
                <c:pt idx="28" formatCode="_(* #,##0_);_(* \(#,##0\);_(* &quot;-&quot;??_);_(@_)">
                  <c:v>2968</c:v>
                </c:pt>
                <c:pt idx="29" formatCode="_(* #,##0_);_(* \(#,##0\);_(* &quot;-&quot;??_);_(@_)">
                  <c:v>2990</c:v>
                </c:pt>
                <c:pt idx="30" formatCode="_(* #,##0_);_(* \(#,##0\);_(* &quot;-&quot;??_);_(@_)">
                  <c:v>3027</c:v>
                </c:pt>
                <c:pt idx="31" formatCode="_(* #,##0_);_(* \(#,##0\);_(* &quot;-&quot;??_);_(@_)">
                  <c:v>3029</c:v>
                </c:pt>
                <c:pt idx="32" formatCode="_(* #,##0_);_(* \(#,##0\);_(* &quot;-&quot;??_);_(@_)">
                  <c:v>3069</c:v>
                </c:pt>
                <c:pt idx="33" formatCode="_(* #,##0_);_(* \(#,##0\);_(* &quot;-&quot;??_);_(@_)">
                  <c:v>3084</c:v>
                </c:pt>
                <c:pt idx="34" formatCode="_(* #,##0_);_(* \(#,##0\);_(* &quot;-&quot;??_);_(@_)">
                  <c:v>3123</c:v>
                </c:pt>
                <c:pt idx="35" formatCode="_(* #,##0_);_(* \(#,##0\);_(* &quot;-&quot;??_);_(@_)">
                  <c:v>3193</c:v>
                </c:pt>
                <c:pt idx="36" formatCode="_(* #,##0_);_(* \(#,##0\);_(* &quot;-&quot;??_);_(@_)">
                  <c:v>3217</c:v>
                </c:pt>
                <c:pt idx="37" formatCode="_(* #,##0_);_(* \(#,##0\);_(* &quot;-&quot;??_);_(@_)">
                  <c:v>3211</c:v>
                </c:pt>
                <c:pt idx="38" formatCode="_(* #,##0_);_(* \(#,##0\);_(* &quot;-&quot;??_);_(@_)">
                  <c:v>3242</c:v>
                </c:pt>
                <c:pt idx="39" formatCode="_(* #,##0_);_(* \(#,##0\);_(* &quot;-&quot;??_);_(@_)">
                  <c:v>3232</c:v>
                </c:pt>
                <c:pt idx="40" formatCode="_(* #,##0_);_(* \(#,##0\);_(* &quot;-&quot;??_);_(@_)">
                  <c:v>3377</c:v>
                </c:pt>
                <c:pt idx="41" formatCode="_(* #,##0_);_(* \(#,##0\);_(* &quot;-&quot;??_);_(@_)">
                  <c:v>3419</c:v>
                </c:pt>
                <c:pt idx="42" formatCode="_(* #,##0_);_(* \(#,##0\);_(* &quot;-&quot;??_);_(@_)">
                  <c:v>3442</c:v>
                </c:pt>
                <c:pt idx="43" formatCode="_(* #,##0_);_(* \(#,##0\);_(* &quot;-&quot;??_);_(@_)">
                  <c:v>3500</c:v>
                </c:pt>
                <c:pt idx="44" formatCode="_(* #,##0_);_(* \(#,##0\);_(* &quot;-&quot;??_);_(@_)">
                  <c:v>3606</c:v>
                </c:pt>
                <c:pt idx="45" formatCode="_(* #,##0_);_(* \(#,##0\);_(* &quot;-&quot;??_);_(@_)">
                  <c:v>3730</c:v>
                </c:pt>
                <c:pt idx="46" formatCode="_(* #,##0_);_(* \(#,##0\);_(* &quot;-&quot;??_);_(@_)">
                  <c:v>3735</c:v>
                </c:pt>
                <c:pt idx="47" formatCode="_(* #,##0_);_(* \(#,##0\);_(* &quot;-&quot;??_);_(@_)">
                  <c:v>3758</c:v>
                </c:pt>
                <c:pt idx="48" formatCode="_(* #,##0_);_(* \(#,##0\);_(* &quot;-&quot;??_);_(@_)">
                  <c:v>3799</c:v>
                </c:pt>
                <c:pt idx="49" formatCode="_(* #,##0_);_(* \(#,##0\);_(* &quot;-&quot;??_);_(@_)">
                  <c:v>3869</c:v>
                </c:pt>
                <c:pt idx="50" formatCode="_(* #,##0_);_(* \(#,##0\);_(* &quot;-&quot;??_);_(@_)">
                  <c:v>3963</c:v>
                </c:pt>
                <c:pt idx="51" formatCode="_(* #,##0_);_(* \(#,##0\);_(* &quot;-&quot;??_);_(@_)">
                  <c:v>4043</c:v>
                </c:pt>
                <c:pt idx="52" formatCode="_(* #,##0_);_(* \(#,##0\);_(* &quot;-&quot;??_);_(@_)">
                  <c:v>3973</c:v>
                </c:pt>
                <c:pt idx="53" formatCode="_(* #,##0_);_(* \(#,##0\);_(* &quot;-&quot;??_);_(@_)">
                  <c:v>4043</c:v>
                </c:pt>
                <c:pt idx="54" formatCode="_(* #,##0_);_(* \(#,##0\);_(* &quot;-&quot;??_);_(@_)">
                  <c:v>4173</c:v>
                </c:pt>
                <c:pt idx="55" formatCode="_(* #,##0_);_(* \(#,##0\);_(* &quot;-&quot;??_);_(@_)">
                  <c:v>4116</c:v>
                </c:pt>
                <c:pt idx="56" formatCode="_(* #,##0_);_(* \(#,##0\);_(* &quot;-&quot;??_);_(@_)">
                  <c:v>4062</c:v>
                </c:pt>
                <c:pt idx="57" formatCode="_(* #,##0_);_(* \(#,##0\);_(* &quot;-&quot;??_);_(@_)">
                  <c:v>4040</c:v>
                </c:pt>
                <c:pt idx="58" formatCode="_(* #,##0_);_(* \(#,##0\);_(* &quot;-&quot;??_);_(@_)">
                  <c:v>4090</c:v>
                </c:pt>
                <c:pt idx="59" formatCode="_(* #,##0_);_(* \(#,##0\);_(* &quot;-&quot;??_);_(@_)">
                  <c:v>4153</c:v>
                </c:pt>
                <c:pt idx="60" formatCode="_(* #,##0_);_(* \(#,##0\);_(* &quot;-&quot;??_);_(@_)">
                  <c:v>4215</c:v>
                </c:pt>
                <c:pt idx="61" formatCode="_(* #,##0_);_(* \(#,##0\);_(* &quot;-&quot;??_);_(@_)">
                  <c:v>4301</c:v>
                </c:pt>
                <c:pt idx="62" formatCode="_(* #,##0_);_(* \(#,##0\);_(* &quot;-&quot;??_);_(@_)">
                  <c:v>4263</c:v>
                </c:pt>
                <c:pt idx="63" formatCode="_(* #,##0_);_(* \(#,##0\);_(* &quot;-&quot;??_);_(@_)">
                  <c:v>4314</c:v>
                </c:pt>
                <c:pt idx="64" formatCode="_(* #,##0_);_(* \(#,##0\);_(* &quot;-&quot;??_);_(@_)">
                  <c:v>4471</c:v>
                </c:pt>
                <c:pt idx="65" formatCode="_(* #,##0_);_(* \(#,##0\);_(* &quot;-&quot;??_);_(@_)">
                  <c:v>4524</c:v>
                </c:pt>
                <c:pt idx="66" formatCode="_(* #,##0_);_(* \(#,##0\);_(* &quot;-&quot;??_);_(@_)">
                  <c:v>4628</c:v>
                </c:pt>
                <c:pt idx="67" formatCode="_(* #,##0_);_(* \(#,##0\);_(* &quot;-&quot;??_);_(@_)">
                  <c:v>4762</c:v>
                </c:pt>
                <c:pt idx="68" formatCode="_(* #,##0_);_(* \(#,##0\);_(* &quot;-&quot;??_);_(@_)">
                  <c:v>4841</c:v>
                </c:pt>
                <c:pt idx="69" formatCode="_(* #,##0_);_(* \(#,##0\);_(* &quot;-&quot;??_);_(@_)">
                  <c:v>4944</c:v>
                </c:pt>
                <c:pt idx="70" formatCode="_(* #,##0_);_(* \(#,##0\);_(* &quot;-&quot;??_);_(@_)">
                  <c:v>5012</c:v>
                </c:pt>
                <c:pt idx="71" formatCode="_(* #,##0_);_(* \(#,##0\);_(* &quot;-&quot;??_);_(@_)">
                  <c:v>5005</c:v>
                </c:pt>
                <c:pt idx="72" formatCode="_(* #,##0_);_(* \(#,##0\);_(* &quot;-&quot;_);_(@_)">
                  <c:v>5114</c:v>
                </c:pt>
                <c:pt idx="73" formatCode="_(* #,##0_);_(* \(#,##0\);_(* &quot;-&quot;_);_(@_)">
                  <c:v>5156</c:v>
                </c:pt>
                <c:pt idx="74" formatCode="_(* #,##0_);_(* \(#,##0\);_(* &quot;-&quot;_);_(@_)">
                  <c:v>5303</c:v>
                </c:pt>
                <c:pt idx="75" formatCode="_(* #,##0_);_(* \(#,##0\);_(* &quot;-&quot;_);_(@_)">
                  <c:v>5278</c:v>
                </c:pt>
                <c:pt idx="76" formatCode="_(* #,##0_);_(* \(#,##0\);_(* &quot;-&quot;_);_(@_)">
                  <c:v>5266</c:v>
                </c:pt>
                <c:pt idx="77" formatCode="_(* #,##0_);_(* \(#,##0\);_(* &quot;-&quot;_);_(@_)">
                  <c:v>5586</c:v>
                </c:pt>
                <c:pt idx="78" formatCode="_(* #,##0_);_(* \(#,##0\);_(* &quot;-&quot;_);_(@_)">
                  <c:v>5673</c:v>
                </c:pt>
                <c:pt idx="79" formatCode="_(* #,##0_);_(* \(#,##0\);_(* &quot;-&quot;_);_(@_)">
                  <c:v>6190</c:v>
                </c:pt>
                <c:pt idx="80" formatCode="_(* #,##0_);_(* \(#,##0\);_(* &quot;-&quot;_);_(@_)">
                  <c:v>6805</c:v>
                </c:pt>
                <c:pt idx="81" formatCode="_(* #,##0_);_(* \(#,##0\);_(* &quot;-&quot;_);_(@_)">
                  <c:v>7635</c:v>
                </c:pt>
                <c:pt idx="82" formatCode="_(* #,##0_);_(* \(#,##0\);_(* &quot;-&quot;_);_(@_)">
                  <c:v>8446</c:v>
                </c:pt>
                <c:pt idx="83" formatCode="_(* #,##0_);_(* \(#,##0\);_(* &quot;-&quot;_);_(@_)">
                  <c:v>8965</c:v>
                </c:pt>
                <c:pt idx="84" formatCode="_(* #,##0_);_(* \(#,##0\);_(* &quot;-&quot;_);_(@_)">
                  <c:v>9401</c:v>
                </c:pt>
                <c:pt idx="85" formatCode="_(* #,##0_);_(* \(#,##0\);_(* &quot;-&quot;_);_(@_)">
                  <c:v>10170</c:v>
                </c:pt>
                <c:pt idx="86" formatCode="_(* #,##0_);_(* \(#,##0\);_(* &quot;-&quot;_);_(@_)">
                  <c:v>10305</c:v>
                </c:pt>
                <c:pt idx="87" formatCode="_(* #,##0_);_(* \(#,##0\);_(* &quot;-&quot;_);_(@_)">
                  <c:v>10481</c:v>
                </c:pt>
                <c:pt idx="88" formatCode="_(* #,##0_);_(* \(#,##0\);_(* &quot;-&quot;_);_(@_)">
                  <c:v>10656</c:v>
                </c:pt>
                <c:pt idx="89" formatCode="_(* #,##0_);_(* \(#,##0\);_(* &quot;-&quot;_);_(@_)">
                  <c:v>10599</c:v>
                </c:pt>
                <c:pt idx="90" formatCode="_(* #,##0_);_(* \(#,##0\);_(* &quot;-&quot;_);_(@_)">
                  <c:v>10646</c:v>
                </c:pt>
                <c:pt idx="91" formatCode="_(* #,##0_);_(* \(#,##0\);_(* &quot;-&quot;_);_(@_)">
                  <c:v>10570</c:v>
                </c:pt>
                <c:pt idx="92" formatCode="_(* #,##0_);_(* \(#,##0\);_(* &quot;-&quot;_);_(@_)">
                  <c:v>10236</c:v>
                </c:pt>
                <c:pt idx="93" formatCode="_(* #,##0_);_(* \(#,##0\);_(* &quot;-&quot;_);_(@_)">
                  <c:v>9525</c:v>
                </c:pt>
                <c:pt idx="94" formatCode="_(* #,##0_);_(* \(#,##0\);_(* &quot;-&quot;_);_(@_)">
                  <c:v>8874</c:v>
                </c:pt>
                <c:pt idx="95" formatCode="_(* #,##0_);_(* \(#,##0\);_(* &quot;-&quot;_);_(@_)">
                  <c:v>8672</c:v>
                </c:pt>
                <c:pt idx="96" formatCode="_(* #,##0_);_(* \(#,##0\);_(* &quot;-&quot;_);_(@_)">
                  <c:v>8612</c:v>
                </c:pt>
                <c:pt idx="97" formatCode="_(* #,##0_);_(* \(#,##0\);_(* &quot;-&quot;_);_(@_)">
                  <c:v>8094</c:v>
                </c:pt>
                <c:pt idx="98" formatCode="_(* #,##0_);_(* \(#,##0\);_(* &quot;-&quot;_);_(@_)">
                  <c:v>8183</c:v>
                </c:pt>
                <c:pt idx="99" formatCode="_(* #,##0_);_(* \(#,##0\);_(* &quot;-&quot;_);_(@_)">
                  <c:v>8141</c:v>
                </c:pt>
                <c:pt idx="100" formatCode="_(* #,##0_);_(* \(#,##0\);_(* &quot;-&quot;_);_(@_)">
                  <c:v>8253</c:v>
                </c:pt>
                <c:pt idx="101" formatCode="_(* #,##0_);_(* \(#,##0\);_(* &quot;-&quot;_);_(@_)">
                  <c:v>8116</c:v>
                </c:pt>
                <c:pt idx="102" formatCode="_(* #,##0_);_(* \(#,##0\);_(* &quot;-&quot;_);_(@_)">
                  <c:v>7967</c:v>
                </c:pt>
                <c:pt idx="103" formatCode="_(* #,##0_);_(* \(#,##0\);_(* &quot;-&quot;_);_(@_)">
                  <c:v>7690</c:v>
                </c:pt>
                <c:pt idx="104" formatCode="_(* #,##0_);_(* \(#,##0\);_(* &quot;-&quot;_);_(@_)">
                  <c:v>7456</c:v>
                </c:pt>
                <c:pt idx="105" formatCode="_(* #,##0_);_(* \(#,##0\);_(* &quot;-&quot;_);_(@_)">
                  <c:v>7445</c:v>
                </c:pt>
                <c:pt idx="106" formatCode="_(* #,##0_);_(* \(#,##0\);_(* &quot;-&quot;_);_(@_)">
                  <c:v>7636</c:v>
                </c:pt>
                <c:pt idx="107" formatCode="_(* #,##0_);_(* \(#,##0\);_(* &quot;-&quot;_);_(@_)">
                  <c:v>8390</c:v>
                </c:pt>
                <c:pt idx="108" formatCode="_(* #,##0_);_(* \(#,##0\);_(* &quot;-&quot;_);_(@_)">
                  <c:v>8815</c:v>
                </c:pt>
                <c:pt idx="109" formatCode="_(* #,##0_);_(* \(#,##0\);_(* &quot;-&quot;_);_(@_)">
                  <c:v>10233</c:v>
                </c:pt>
                <c:pt idx="110" formatCode="_(* #,##0_);_(* \(#,##0\);_(* &quot;-&quot;_);_(@_)">
                  <c:v>10707</c:v>
                </c:pt>
                <c:pt idx="111" formatCode="_(* #,##0_);_(* \(#,##0\);_(* &quot;-&quot;_);_(@_)">
                  <c:v>10996</c:v>
                </c:pt>
                <c:pt idx="112" formatCode="_(* #,##0_);_(* \(#,##0\);_(* &quot;-&quot;_);_(@_)">
                  <c:v>11364</c:v>
                </c:pt>
                <c:pt idx="113" formatCode="_(* #,##0_);_(* \(#,##0\);_(* &quot;-&quot;_);_(@_)">
                  <c:v>12158</c:v>
                </c:pt>
                <c:pt idx="114" formatCode="_(* #,##0_);_(* \(#,##0\);_(* &quot;-&quot;_);_(@_)">
                  <c:v>13069</c:v>
                </c:pt>
                <c:pt idx="115" formatCode="_(* #,##0_);_(* \(#,##0\);_(* &quot;-&quot;_);_(@_)">
                  <c:v>13474</c:v>
                </c:pt>
                <c:pt idx="116" formatCode="_(* #,##0_);_(* \(#,##0\);_(* &quot;-&quot;_);_(@_)">
                  <c:v>13857</c:v>
                </c:pt>
                <c:pt idx="117" formatCode="_(* #,##0_);_(* \(#,##0\);_(* &quot;-&quot;_);_(@_)">
                  <c:v>14218</c:v>
                </c:pt>
                <c:pt idx="118" formatCode="_(* #,##0_);_(* \(#,##0\);_(* &quot;-&quot;_);_(@_)">
                  <c:v>14037</c:v>
                </c:pt>
                <c:pt idx="119" formatCode="_(* #,##0_);_(* \(#,##0\);_(* &quot;-&quot;_);_(@_)">
                  <c:v>13500</c:v>
                </c:pt>
                <c:pt idx="120" formatCode="_(* #,##0_);_(* \(#,##0\);_(* &quot;-&quot;_);_(@_)">
                  <c:v>13306</c:v>
                </c:pt>
                <c:pt idx="121" formatCode="_(* #,##0_);_(* \(#,##0\);_(* &quot;-&quot;_);_(@_)">
                  <c:v>12352</c:v>
                </c:pt>
                <c:pt idx="122" formatCode="_(* #,##0_);_(* \(#,##0\);_(* &quot;-&quot;_);_(@_)">
                  <c:v>12025</c:v>
                </c:pt>
                <c:pt idx="123" formatCode="_(* #,##0_);_(* \(#,##0\);_(* &quot;-&quot;_);_(@_)">
                  <c:v>11865</c:v>
                </c:pt>
                <c:pt idx="124" formatCode="_(* #,##0_);_(* \(#,##0\);_(* &quot;-&quot;_);_(@_)">
                  <c:v>11592</c:v>
                </c:pt>
                <c:pt idx="125" formatCode="_(* #,##0_);_(* \(#,##0\);_(* &quot;-&quot;_);_(@_)">
                  <c:v>11126</c:v>
                </c:pt>
                <c:pt idx="126" formatCode="_(* #,##0_);_(* \(#,##0\);_(* &quot;-&quot;_);_(@_)">
                  <c:v>10646</c:v>
                </c:pt>
                <c:pt idx="127" formatCode="_(* #,##0_);_(* \(#,##0\);_(* &quot;-&quot;_);_(@_)">
                  <c:v>10690</c:v>
                </c:pt>
                <c:pt idx="128" formatCode="_(* #,##0_);_(* \(#,##0\);_(* &quot;-&quot;_);_(@_)">
                  <c:v>10523</c:v>
                </c:pt>
                <c:pt idx="129" formatCode="_(* #,##0_);_(* \(#,##0\);_(* &quot;-&quot;_);_(@_)">
                  <c:v>10652</c:v>
                </c:pt>
                <c:pt idx="130" formatCode="_(* #,##0_);_(* \(#,##0\);_(* &quot;-&quot;_);_(@_)">
                  <c:v>11122</c:v>
                </c:pt>
                <c:pt idx="131" formatCode="_(* #,##0_);_(* \(#,##0\);_(* &quot;-&quot;_);_(@_)">
                  <c:v>11069</c:v>
                </c:pt>
                <c:pt idx="132" formatCode="_(* #,##0_);_(* \(#,##0\);_(* &quot;-&quot;_);_(@_)">
                  <c:v>11271</c:v>
                </c:pt>
                <c:pt idx="133" formatCode="_(* #,##0_);_(* \(#,##0\);_(* &quot;-&quot;_);_(@_)">
                  <c:v>11283</c:v>
                </c:pt>
                <c:pt idx="134" formatCode="_(* #,##0_);_(* \(#,##0\);_(* &quot;-&quot;_);_(@_)">
                  <c:v>11668</c:v>
                </c:pt>
                <c:pt idx="135" formatCode="_(* #,##0_);_(* \(#,##0\);_(* &quot;-&quot;_);_(@_)">
                  <c:v>12075</c:v>
                </c:pt>
                <c:pt idx="136" formatCode="_(* #,##0_);_(* \(#,##0\);_(* &quot;-&quot;_);_(@_)">
                  <c:v>12188</c:v>
                </c:pt>
                <c:pt idx="137" formatCode="_(* #,##0_);_(* \(#,##0\);_(* &quot;-&quot;_);_(@_)">
                  <c:v>12348</c:v>
                </c:pt>
                <c:pt idx="138" formatCode="_(* #,##0_);_(* \(#,##0\);_(* &quot;-&quot;_);_(@_)">
                  <c:v>13257</c:v>
                </c:pt>
                <c:pt idx="139" formatCode="_(* #,##0_);_(* \(#,##0\);_(* &quot;-&quot;_);_(@_)">
                  <c:v>13769</c:v>
                </c:pt>
                <c:pt idx="140" formatCode="_(* #,##0_);_(* \(#,##0\);_(* &quot;-&quot;_);_(@_)">
                  <c:v>14235</c:v>
                </c:pt>
                <c:pt idx="141" formatCode="_(* #,##0_);_(* \(#,##0\);_(* &quot;-&quot;_);_(@_)">
                  <c:v>14831</c:v>
                </c:pt>
                <c:pt idx="142" formatCode="_(* #,##0_);_(* \(#,##0\);_(* &quot;-&quot;_);_(@_)">
                  <c:v>14786</c:v>
                </c:pt>
                <c:pt idx="143" formatCode="_(* #,##0_);_(* \(#,##0\);_(* &quot;-&quot;??_);_(@_)">
                  <c:v>15112</c:v>
                </c:pt>
                <c:pt idx="144" formatCode="_(* #,##0_);_(* \(#,##0\);_(* &quot;-&quot;_);_(@_)">
                  <c:v>15210</c:v>
                </c:pt>
                <c:pt idx="145" formatCode="_(* #,##0_);_(* \(#,##0\);_(* &quot;-&quot;_);_(@_)">
                  <c:v>15421</c:v>
                </c:pt>
                <c:pt idx="146" formatCode="_(* #,##0_);_(* \(#,##0\);_(* &quot;-&quot;_);_(@_)">
                  <c:v>15136</c:v>
                </c:pt>
                <c:pt idx="147" formatCode="_(* #,##0_);_(* \(#,##0\);_(* &quot;-&quot;_);_(@_)">
                  <c:v>14631</c:v>
                </c:pt>
                <c:pt idx="148" formatCode="_(* #,##0_);_(* \(#,##0\);_(* &quot;-&quot;_);_(@_)">
                  <c:v>14513</c:v>
                </c:pt>
                <c:pt idx="149" formatCode="_(* #,##0_);_(* \(#,##0\);_(* &quot;-&quot;_);_(@_)">
                  <c:v>14623</c:v>
                </c:pt>
                <c:pt idx="150" formatCode="_(* #,##0_);_(* \(#,##0\);_(* &quot;-&quot;_);_(@_)">
                  <c:v>13810</c:v>
                </c:pt>
                <c:pt idx="151" formatCode="_(* #,##0_);_(* \(#,##0\);_(* &quot;-&quot;_);_(@_)">
                  <c:v>13818</c:v>
                </c:pt>
                <c:pt idx="152" formatCode="_(* #,##0_);_(* \(#,##0\);_(* &quot;-&quot;_);_(@_)">
                  <c:v>14678</c:v>
                </c:pt>
                <c:pt idx="153" formatCode="_(* #,##0_);_(* \(#,##0\);_(* &quot;-&quot;_);_(@_)">
                  <c:v>15176</c:v>
                </c:pt>
                <c:pt idx="154" formatCode="_(* #,##0_);_(* \(#,##0\);_(* &quot;-&quot;_);_(@_)">
                  <c:v>15978</c:v>
                </c:pt>
                <c:pt idx="155" formatCode="_(* #,##0_);_(* \(#,##0\);_(* &quot;-&quot;_);_(@_)">
                  <c:v>16361</c:v>
                </c:pt>
                <c:pt idx="156" formatCode="_(* #,##0_);_(* \(#,##0\);_(* &quot;-&quot;_);_(@_)">
                  <c:v>16752</c:v>
                </c:pt>
                <c:pt idx="157" formatCode="_(* #,##0_);_(* \(#,##0\);_(* &quot;-&quot;_);_(@_)">
                  <c:v>17094</c:v>
                </c:pt>
                <c:pt idx="158" formatCode="_(* #,##0_);_(* \(#,##0\);_(* &quot;-&quot;_);_(@_)">
                  <c:v>18218</c:v>
                </c:pt>
                <c:pt idx="159" formatCode="_(* #,##0_);_(* \(#,##0\);_(* &quot;-&quot;_);_(@_)">
                  <c:v>19630</c:v>
                </c:pt>
                <c:pt idx="160" formatCode="_(* #,##0_);_(* \(#,##0\);_(* &quot;-&quot;_);_(@_)">
                  <c:v>20491</c:v>
                </c:pt>
                <c:pt idx="161" formatCode="_(* #,##0_);_(* \(#,##0\);_(* &quot;-&quot;_);_(@_)">
                  <c:v>21176</c:v>
                </c:pt>
                <c:pt idx="162" formatCode="_(* #,##0_);_(* \(#,##0\);_(* &quot;-&quot;_);_(@_)">
                  <c:v>21195</c:v>
                </c:pt>
                <c:pt idx="163" formatCode="_(* #,##0_);_(* \(#,##0\);_(* &quot;-&quot;_);_(@_)">
                  <c:v>22315</c:v>
                </c:pt>
                <c:pt idx="164" formatCode="_(* #,##0_);_(* \(#,##0\);_(* &quot;-&quot;_);_(@_)">
                  <c:v>22102</c:v>
                </c:pt>
                <c:pt idx="165" formatCode="_(* #,##0_);_(* \(#,##0\);_(* &quot;-&quot;_);_(@_)">
                  <c:v>21839</c:v>
                </c:pt>
                <c:pt idx="166" formatCode="_(* #,##0_);_(* \(#,##0\);_(* &quot;-&quot;_);_(@_)">
                  <c:v>22180</c:v>
                </c:pt>
                <c:pt idx="167" formatCode="_(* #,##0_);_(* \(#,##0\);_(* &quot;-&quot;_);_(@_)">
                  <c:v>22664</c:v>
                </c:pt>
                <c:pt idx="168" formatCode="_(* #,##0_);_(* \(#,##0\);_(* &quot;-&quot;_);_(@_)">
                  <c:v>23281</c:v>
                </c:pt>
                <c:pt idx="169" formatCode="_(* #,##0_);_(* \(#,##0\);_(* &quot;-&quot;_);_(@_)">
                  <c:v>24109</c:v>
                </c:pt>
                <c:pt idx="170" formatCode="_(* #,##0_);_(* \(#,##0\);_(* &quot;-&quot;_);_(@_)">
                  <c:v>23696</c:v>
                </c:pt>
                <c:pt idx="171" formatCode="_(* #,##0_);_(* \(#,##0\);_(* &quot;-&quot;_);_(@_)">
                  <c:v>23540</c:v>
                </c:pt>
                <c:pt idx="172" formatCode="_(* #,##0_);_(* \(#,##0\);_(* &quot;-&quot;_);_(@_)">
                  <c:v>23282</c:v>
                </c:pt>
                <c:pt idx="173" formatCode="_(* #,##0_);_(* \(#,##0\);_(* &quot;-&quot;_);_(@_)">
                  <c:v>22295</c:v>
                </c:pt>
                <c:pt idx="174" formatCode="_(* #,##0_);_(* \(#,##0\);_(* &quot;-&quot;_);_(@_)">
                  <c:v>20916</c:v>
                </c:pt>
                <c:pt idx="175" formatCode="_(* #,##0_);_(* \(#,##0\);_(* &quot;-&quot;_);_(@_)">
                  <c:v>21038</c:v>
                </c:pt>
                <c:pt idx="176" formatCode="_(* #,##0_);_(* \(#,##0\);_(* &quot;-&quot;_);_(@_)">
                  <c:v>21027</c:v>
                </c:pt>
                <c:pt idx="177" formatCode="_(* #,##0_);_(* \(#,##0\);_(* &quot;-&quot;_);_(@_)">
                  <c:v>19995</c:v>
                </c:pt>
                <c:pt idx="178" formatCode="#,##0">
                  <c:v>22482</c:v>
                </c:pt>
                <c:pt idx="179" formatCode="#,##0">
                  <c:v>22482</c:v>
                </c:pt>
                <c:pt idx="180" formatCode="#,##0">
                  <c:v>18181</c:v>
                </c:pt>
                <c:pt idx="181" formatCode="#,##0">
                  <c:v>13907</c:v>
                </c:pt>
                <c:pt idx="182" formatCode="#,##0">
                  <c:v>12535</c:v>
                </c:pt>
                <c:pt idx="183" formatCode="#,##0">
                  <c:v>10768</c:v>
                </c:pt>
                <c:pt idx="184" formatCode="#,##0">
                  <c:v>9671</c:v>
                </c:pt>
                <c:pt idx="185" formatCode="#,##0">
                  <c:v>8575</c:v>
                </c:pt>
                <c:pt idx="186" formatCode="_(* #,##0_);_(* \(#,##0\);_(* &quot;-&quot;_);_(@_)">
                  <c:v>7350</c:v>
                </c:pt>
                <c:pt idx="187" formatCode="#,##0">
                  <c:v>6177</c:v>
                </c:pt>
                <c:pt idx="188" formatCode="#,##0">
                  <c:v>5392</c:v>
                </c:pt>
                <c:pt idx="189" formatCode="#,##0">
                  <c:v>5392</c:v>
                </c:pt>
                <c:pt idx="190" formatCode="#,##0">
                  <c:v>3676</c:v>
                </c:pt>
                <c:pt idx="191" formatCode="#,##0">
                  <c:v>3388</c:v>
                </c:pt>
                <c:pt idx="192" formatCode="#,##0">
                  <c:v>2782</c:v>
                </c:pt>
                <c:pt idx="193" formatCode="#,##0">
                  <c:v>2532</c:v>
                </c:pt>
                <c:pt idx="194">
                  <c:v>2164</c:v>
                </c:pt>
                <c:pt idx="195">
                  <c:v>2600</c:v>
                </c:pt>
                <c:pt idx="196" formatCode="#,##0">
                  <c:v>3581</c:v>
                </c:pt>
                <c:pt idx="197" formatCode="#,##0">
                  <c:v>4892</c:v>
                </c:pt>
                <c:pt idx="198" formatCode="#,##0">
                  <c:v>3942</c:v>
                </c:pt>
                <c:pt idx="199" formatCode="#,##0">
                  <c:v>4542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068-41DD-9091-BE1334169D12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15" formatCode="_(* #,##0_);_(* \(#,##0\);_(* &quot;-&quot;??_);_(@_)">
                  <c:v>9523.7189189189194</c:v>
                </c:pt>
                <c:pt idx="16" formatCode="_(* #,##0_);_(* \(#,##0\);_(* &quot;-&quot;??_);_(@_)">
                  <c:v>9523.7189189189194</c:v>
                </c:pt>
                <c:pt idx="17" formatCode="_(* #,##0_);_(* \(#,##0\);_(* &quot;-&quot;??_);_(@_)">
                  <c:v>9523.7189189189194</c:v>
                </c:pt>
                <c:pt idx="18" formatCode="_(* #,##0_);_(* \(#,##0\);_(* &quot;-&quot;??_);_(@_)">
                  <c:v>9523.7189189189194</c:v>
                </c:pt>
                <c:pt idx="19" formatCode="_(* #,##0_);_(* \(#,##0\);_(* &quot;-&quot;??_);_(@_)">
                  <c:v>9523.7189189189194</c:v>
                </c:pt>
                <c:pt idx="20" formatCode="_(* #,##0_);_(* \(#,##0\);_(* &quot;-&quot;??_);_(@_)">
                  <c:v>9523.7189189189194</c:v>
                </c:pt>
                <c:pt idx="21" formatCode="_(* #,##0_);_(* \(#,##0\);_(* &quot;-&quot;??_);_(@_)">
                  <c:v>9523.7189189189194</c:v>
                </c:pt>
                <c:pt idx="22" formatCode="_(* #,##0_);_(* \(#,##0\);_(* &quot;-&quot;??_);_(@_)">
                  <c:v>9523.7189189189194</c:v>
                </c:pt>
                <c:pt idx="23" formatCode="_(* #,##0_);_(* \(#,##0\);_(* &quot;-&quot;??_);_(@_)">
                  <c:v>9523.7189189189194</c:v>
                </c:pt>
                <c:pt idx="24" formatCode="_(* #,##0_);_(* \(#,##0\);_(* &quot;-&quot;??_);_(@_)">
                  <c:v>9523.7189189189194</c:v>
                </c:pt>
                <c:pt idx="25" formatCode="_(* #,##0_);_(* \(#,##0\);_(* &quot;-&quot;??_);_(@_)">
                  <c:v>9523.7189189189194</c:v>
                </c:pt>
                <c:pt idx="26" formatCode="_(* #,##0_);_(* \(#,##0\);_(* &quot;-&quot;??_);_(@_)">
                  <c:v>9523.7189189189194</c:v>
                </c:pt>
                <c:pt idx="27" formatCode="_(* #,##0_);_(* \(#,##0\);_(* &quot;-&quot;??_);_(@_)">
                  <c:v>9523.7189189189194</c:v>
                </c:pt>
                <c:pt idx="28" formatCode="_(* #,##0_);_(* \(#,##0\);_(* &quot;-&quot;??_);_(@_)">
                  <c:v>9523.7189189189194</c:v>
                </c:pt>
                <c:pt idx="29" formatCode="_(* #,##0_);_(* \(#,##0\);_(* &quot;-&quot;??_);_(@_)">
                  <c:v>9523.7189189189194</c:v>
                </c:pt>
                <c:pt idx="30" formatCode="_(* #,##0_);_(* \(#,##0\);_(* &quot;-&quot;??_);_(@_)">
                  <c:v>9523.7189189189194</c:v>
                </c:pt>
                <c:pt idx="31" formatCode="_(* #,##0_);_(* \(#,##0\);_(* &quot;-&quot;??_);_(@_)">
                  <c:v>9523.7189189189194</c:v>
                </c:pt>
                <c:pt idx="32" formatCode="_(* #,##0_);_(* \(#,##0\);_(* &quot;-&quot;??_);_(@_)">
                  <c:v>9523.7189189189194</c:v>
                </c:pt>
                <c:pt idx="33" formatCode="_(* #,##0_);_(* \(#,##0\);_(* &quot;-&quot;??_);_(@_)">
                  <c:v>9523.7189189189194</c:v>
                </c:pt>
                <c:pt idx="34" formatCode="_(* #,##0_);_(* \(#,##0\);_(* &quot;-&quot;??_);_(@_)">
                  <c:v>9523.7189189189194</c:v>
                </c:pt>
                <c:pt idx="35" formatCode="_(* #,##0_);_(* \(#,##0\);_(* &quot;-&quot;??_);_(@_)">
                  <c:v>9523.7189189189194</c:v>
                </c:pt>
                <c:pt idx="36" formatCode="_(* #,##0_);_(* \(#,##0\);_(* &quot;-&quot;??_);_(@_)">
                  <c:v>9523.7189189189194</c:v>
                </c:pt>
                <c:pt idx="37" formatCode="_(* #,##0_);_(* \(#,##0\);_(* &quot;-&quot;??_);_(@_)">
                  <c:v>9523.7189189189194</c:v>
                </c:pt>
                <c:pt idx="38" formatCode="_(* #,##0_);_(* \(#,##0\);_(* &quot;-&quot;??_);_(@_)">
                  <c:v>9523.7189189189194</c:v>
                </c:pt>
                <c:pt idx="39" formatCode="_(* #,##0_);_(* \(#,##0\);_(* &quot;-&quot;??_);_(@_)">
                  <c:v>9523.7189189189194</c:v>
                </c:pt>
                <c:pt idx="40" formatCode="_(* #,##0_);_(* \(#,##0\);_(* &quot;-&quot;??_);_(@_)">
                  <c:v>9523.7189189189194</c:v>
                </c:pt>
                <c:pt idx="41" formatCode="_(* #,##0_);_(* \(#,##0\);_(* &quot;-&quot;??_);_(@_)">
                  <c:v>9523.7189189189194</c:v>
                </c:pt>
                <c:pt idx="42" formatCode="_(* #,##0_);_(* \(#,##0\);_(* &quot;-&quot;??_);_(@_)">
                  <c:v>9523.7189189189194</c:v>
                </c:pt>
                <c:pt idx="43" formatCode="_(* #,##0_);_(* \(#,##0\);_(* &quot;-&quot;??_);_(@_)">
                  <c:v>9523.7189189189194</c:v>
                </c:pt>
                <c:pt idx="44" formatCode="_(* #,##0_);_(* \(#,##0\);_(* &quot;-&quot;??_);_(@_)">
                  <c:v>9523.7189189189194</c:v>
                </c:pt>
                <c:pt idx="45" formatCode="_(* #,##0_);_(* \(#,##0\);_(* &quot;-&quot;??_);_(@_)">
                  <c:v>9523.7189189189194</c:v>
                </c:pt>
                <c:pt idx="46" formatCode="_(* #,##0_);_(* \(#,##0\);_(* &quot;-&quot;??_);_(@_)">
                  <c:v>9523.7189189189194</c:v>
                </c:pt>
                <c:pt idx="47" formatCode="_(* #,##0_);_(* \(#,##0\);_(* &quot;-&quot;??_);_(@_)">
                  <c:v>9523.7189189189194</c:v>
                </c:pt>
                <c:pt idx="48" formatCode="_(* #,##0_);_(* \(#,##0\);_(* &quot;-&quot;??_);_(@_)">
                  <c:v>9523.7189189189194</c:v>
                </c:pt>
                <c:pt idx="49" formatCode="_(* #,##0_);_(* \(#,##0\);_(* &quot;-&quot;??_);_(@_)">
                  <c:v>9523.7189189189194</c:v>
                </c:pt>
                <c:pt idx="50" formatCode="_(* #,##0_);_(* \(#,##0\);_(* &quot;-&quot;??_);_(@_)">
                  <c:v>9523.7189189189194</c:v>
                </c:pt>
                <c:pt idx="51" formatCode="_(* #,##0_);_(* \(#,##0\);_(* &quot;-&quot;??_);_(@_)">
                  <c:v>9523.7189189189194</c:v>
                </c:pt>
                <c:pt idx="52" formatCode="_(* #,##0_);_(* \(#,##0\);_(* &quot;-&quot;??_);_(@_)">
                  <c:v>9523.7189189189194</c:v>
                </c:pt>
                <c:pt idx="53" formatCode="_(* #,##0_);_(* \(#,##0\);_(* &quot;-&quot;??_);_(@_)">
                  <c:v>9523.7189189189194</c:v>
                </c:pt>
                <c:pt idx="54" formatCode="_(* #,##0_);_(* \(#,##0\);_(* &quot;-&quot;??_);_(@_)">
                  <c:v>9523.7189189189194</c:v>
                </c:pt>
                <c:pt idx="55" formatCode="_(* #,##0_);_(* \(#,##0\);_(* &quot;-&quot;??_);_(@_)">
                  <c:v>9523.7189189189194</c:v>
                </c:pt>
                <c:pt idx="56" formatCode="_(* #,##0_);_(* \(#,##0\);_(* &quot;-&quot;??_);_(@_)">
                  <c:v>9523.7189189189194</c:v>
                </c:pt>
                <c:pt idx="57" formatCode="_(* #,##0_);_(* \(#,##0\);_(* &quot;-&quot;??_);_(@_)">
                  <c:v>9523.7189189189194</c:v>
                </c:pt>
                <c:pt idx="58" formatCode="_(* #,##0_);_(* \(#,##0\);_(* &quot;-&quot;??_);_(@_)">
                  <c:v>9523.7189189189194</c:v>
                </c:pt>
                <c:pt idx="59" formatCode="_(* #,##0_);_(* \(#,##0\);_(* &quot;-&quot;??_);_(@_)">
                  <c:v>9523.7189189189194</c:v>
                </c:pt>
                <c:pt idx="60" formatCode="_(* #,##0_);_(* \(#,##0\);_(* &quot;-&quot;??_);_(@_)">
                  <c:v>9523.7189189189194</c:v>
                </c:pt>
                <c:pt idx="61" formatCode="_(* #,##0_);_(* \(#,##0\);_(* &quot;-&quot;??_);_(@_)">
                  <c:v>9523.7189189189194</c:v>
                </c:pt>
                <c:pt idx="62" formatCode="_(* #,##0_);_(* \(#,##0\);_(* &quot;-&quot;??_);_(@_)">
                  <c:v>9523.7189189189194</c:v>
                </c:pt>
                <c:pt idx="63" formatCode="_(* #,##0_);_(* \(#,##0\);_(* &quot;-&quot;??_);_(@_)">
                  <c:v>9523.7189189189194</c:v>
                </c:pt>
                <c:pt idx="64" formatCode="_(* #,##0_);_(* \(#,##0\);_(* &quot;-&quot;??_);_(@_)">
                  <c:v>9523.7189189189194</c:v>
                </c:pt>
                <c:pt idx="65" formatCode="_(* #,##0_);_(* \(#,##0\);_(* &quot;-&quot;??_);_(@_)">
                  <c:v>9523.7189189189194</c:v>
                </c:pt>
                <c:pt idx="66" formatCode="_(* #,##0_);_(* \(#,##0\);_(* &quot;-&quot;??_);_(@_)">
                  <c:v>9523.7189189189194</c:v>
                </c:pt>
                <c:pt idx="67" formatCode="_(* #,##0_);_(* \(#,##0\);_(* &quot;-&quot;??_);_(@_)">
                  <c:v>9523.7189189189194</c:v>
                </c:pt>
                <c:pt idx="68" formatCode="_(* #,##0_);_(* \(#,##0\);_(* &quot;-&quot;??_);_(@_)">
                  <c:v>9523.7189189189194</c:v>
                </c:pt>
                <c:pt idx="69" formatCode="_(* #,##0_);_(* \(#,##0\);_(* &quot;-&quot;??_);_(@_)">
                  <c:v>9523.7189189189194</c:v>
                </c:pt>
                <c:pt idx="70" formatCode="_(* #,##0_);_(* \(#,##0\);_(* &quot;-&quot;??_);_(@_)">
                  <c:v>9523.7189189189194</c:v>
                </c:pt>
                <c:pt idx="71" formatCode="_(* #,##0_);_(* \(#,##0\);_(* &quot;-&quot;??_);_(@_)">
                  <c:v>9523.7189189189194</c:v>
                </c:pt>
                <c:pt idx="72" formatCode="_(* #,##0_);_(* \(#,##0\);_(* &quot;-&quot;??_);_(@_)">
                  <c:v>9523.7189189189194</c:v>
                </c:pt>
                <c:pt idx="73" formatCode="_(* #,##0_);_(* \(#,##0\);_(* &quot;-&quot;??_);_(@_)">
                  <c:v>9523.7189189189194</c:v>
                </c:pt>
                <c:pt idx="74" formatCode="_(* #,##0_);_(* \(#,##0\);_(* &quot;-&quot;??_);_(@_)">
                  <c:v>9523.7189189189194</c:v>
                </c:pt>
                <c:pt idx="75" formatCode="_(* #,##0_);_(* \(#,##0\);_(* &quot;-&quot;??_);_(@_)">
                  <c:v>9523.7189189189194</c:v>
                </c:pt>
                <c:pt idx="76" formatCode="_(* #,##0_);_(* \(#,##0\);_(* &quot;-&quot;??_);_(@_)">
                  <c:v>9523.7189189189194</c:v>
                </c:pt>
                <c:pt idx="77" formatCode="_(* #,##0_);_(* \(#,##0\);_(* &quot;-&quot;??_);_(@_)">
                  <c:v>9523.7189189189194</c:v>
                </c:pt>
                <c:pt idx="78" formatCode="_(* #,##0_);_(* \(#,##0\);_(* &quot;-&quot;??_);_(@_)">
                  <c:v>9523.7189189189194</c:v>
                </c:pt>
                <c:pt idx="79" formatCode="_(* #,##0_);_(* \(#,##0\);_(* &quot;-&quot;??_);_(@_)">
                  <c:v>9523.7189189189194</c:v>
                </c:pt>
                <c:pt idx="80" formatCode="_(* #,##0_);_(* \(#,##0\);_(* &quot;-&quot;??_);_(@_)">
                  <c:v>9523.7189189189194</c:v>
                </c:pt>
                <c:pt idx="81" formatCode="_(* #,##0_);_(* \(#,##0\);_(* &quot;-&quot;??_);_(@_)">
                  <c:v>9523.7189189189194</c:v>
                </c:pt>
                <c:pt idx="82" formatCode="_(* #,##0_);_(* \(#,##0\);_(* &quot;-&quot;??_);_(@_)">
                  <c:v>9523.7189189189194</c:v>
                </c:pt>
                <c:pt idx="83" formatCode="_(* #,##0_);_(* \(#,##0\);_(* &quot;-&quot;??_);_(@_)">
                  <c:v>9523.7189189189194</c:v>
                </c:pt>
                <c:pt idx="84" formatCode="_(* #,##0_);_(* \(#,##0\);_(* &quot;-&quot;??_);_(@_)">
                  <c:v>9523.7189189189194</c:v>
                </c:pt>
                <c:pt idx="85" formatCode="_(* #,##0_);_(* \(#,##0\);_(* &quot;-&quot;??_);_(@_)">
                  <c:v>9523.7189189189194</c:v>
                </c:pt>
                <c:pt idx="86" formatCode="_(* #,##0_);_(* \(#,##0\);_(* &quot;-&quot;??_);_(@_)">
                  <c:v>9523.7189189189194</c:v>
                </c:pt>
                <c:pt idx="87" formatCode="_(* #,##0_);_(* \(#,##0\);_(* &quot;-&quot;??_);_(@_)">
                  <c:v>9523.7189189189194</c:v>
                </c:pt>
                <c:pt idx="88" formatCode="_(* #,##0_);_(* \(#,##0\);_(* &quot;-&quot;??_);_(@_)">
                  <c:v>9523.7189189189194</c:v>
                </c:pt>
                <c:pt idx="89" formatCode="_(* #,##0_);_(* \(#,##0\);_(* &quot;-&quot;??_);_(@_)">
                  <c:v>9523.7189189189194</c:v>
                </c:pt>
                <c:pt idx="90" formatCode="_(* #,##0_);_(* \(#,##0\);_(* &quot;-&quot;??_);_(@_)">
                  <c:v>9523.7189189189194</c:v>
                </c:pt>
                <c:pt idx="91" formatCode="_(* #,##0_);_(* \(#,##0\);_(* &quot;-&quot;??_);_(@_)">
                  <c:v>9523.7189189189194</c:v>
                </c:pt>
                <c:pt idx="92" formatCode="_(* #,##0_);_(* \(#,##0\);_(* &quot;-&quot;??_);_(@_)">
                  <c:v>9523.7189189189194</c:v>
                </c:pt>
                <c:pt idx="93" formatCode="_(* #,##0_);_(* \(#,##0\);_(* &quot;-&quot;??_);_(@_)">
                  <c:v>9523.7189189189194</c:v>
                </c:pt>
                <c:pt idx="94" formatCode="_(* #,##0_);_(* \(#,##0\);_(* &quot;-&quot;??_);_(@_)">
                  <c:v>9523.7189189189194</c:v>
                </c:pt>
                <c:pt idx="95" formatCode="_(* #,##0_);_(* \(#,##0\);_(* &quot;-&quot;??_);_(@_)">
                  <c:v>9523.7189189189194</c:v>
                </c:pt>
                <c:pt idx="96" formatCode="_(* #,##0_);_(* \(#,##0\);_(* &quot;-&quot;??_);_(@_)">
                  <c:v>9523.7189189189194</c:v>
                </c:pt>
                <c:pt idx="97" formatCode="_(* #,##0_);_(* \(#,##0\);_(* &quot;-&quot;??_);_(@_)">
                  <c:v>9523.7189189189194</c:v>
                </c:pt>
                <c:pt idx="98" formatCode="_(* #,##0_);_(* \(#,##0\);_(* &quot;-&quot;??_);_(@_)">
                  <c:v>9523.7189189189194</c:v>
                </c:pt>
                <c:pt idx="99" formatCode="_(* #,##0_);_(* \(#,##0\);_(* &quot;-&quot;??_);_(@_)">
                  <c:v>9523.7189189189194</c:v>
                </c:pt>
                <c:pt idx="100" formatCode="_(* #,##0_);_(* \(#,##0\);_(* &quot;-&quot;??_);_(@_)">
                  <c:v>9523.7189189189194</c:v>
                </c:pt>
                <c:pt idx="101" formatCode="_(* #,##0_);_(* \(#,##0\);_(* &quot;-&quot;??_);_(@_)">
                  <c:v>9523.7189189189194</c:v>
                </c:pt>
                <c:pt idx="102" formatCode="_(* #,##0_);_(* \(#,##0\);_(* &quot;-&quot;??_);_(@_)">
                  <c:v>9523.7189189189194</c:v>
                </c:pt>
                <c:pt idx="103" formatCode="_(* #,##0_);_(* \(#,##0\);_(* &quot;-&quot;??_);_(@_)">
                  <c:v>9523.7189189189194</c:v>
                </c:pt>
                <c:pt idx="104" formatCode="_(* #,##0_);_(* \(#,##0\);_(* &quot;-&quot;??_);_(@_)">
                  <c:v>9523.7189189189194</c:v>
                </c:pt>
                <c:pt idx="105" formatCode="_(* #,##0_);_(* \(#,##0\);_(* &quot;-&quot;??_);_(@_)">
                  <c:v>9523.7189189189194</c:v>
                </c:pt>
                <c:pt idx="106" formatCode="_(* #,##0_);_(* \(#,##0\);_(* &quot;-&quot;??_);_(@_)">
                  <c:v>9523.7189189189194</c:v>
                </c:pt>
                <c:pt idx="107" formatCode="_(* #,##0_);_(* \(#,##0\);_(* &quot;-&quot;??_);_(@_)">
                  <c:v>9523.7189189189194</c:v>
                </c:pt>
                <c:pt idx="108" formatCode="_(* #,##0_);_(* \(#,##0\);_(* &quot;-&quot;??_);_(@_)">
                  <c:v>9523.7189189189194</c:v>
                </c:pt>
                <c:pt idx="109" formatCode="_(* #,##0_);_(* \(#,##0\);_(* &quot;-&quot;??_);_(@_)">
                  <c:v>9523.7189189189194</c:v>
                </c:pt>
                <c:pt idx="110" formatCode="_(* #,##0_);_(* \(#,##0\);_(* &quot;-&quot;??_);_(@_)">
                  <c:v>9523.7189189189194</c:v>
                </c:pt>
                <c:pt idx="111" formatCode="_(* #,##0_);_(* \(#,##0\);_(* &quot;-&quot;??_);_(@_)">
                  <c:v>9523.7189189189194</c:v>
                </c:pt>
                <c:pt idx="112" formatCode="_(* #,##0_);_(* \(#,##0\);_(* &quot;-&quot;??_);_(@_)">
                  <c:v>9523.7189189189194</c:v>
                </c:pt>
                <c:pt idx="113" formatCode="_(* #,##0_);_(* \(#,##0\);_(* &quot;-&quot;??_);_(@_)">
                  <c:v>9523.7189189189194</c:v>
                </c:pt>
                <c:pt idx="114" formatCode="_(* #,##0_);_(* \(#,##0\);_(* &quot;-&quot;??_);_(@_)">
                  <c:v>9523.7189189189194</c:v>
                </c:pt>
                <c:pt idx="115" formatCode="_(* #,##0_);_(* \(#,##0\);_(* &quot;-&quot;??_);_(@_)">
                  <c:v>9523.7189189189194</c:v>
                </c:pt>
                <c:pt idx="116" formatCode="_(* #,##0_);_(* \(#,##0\);_(* &quot;-&quot;??_);_(@_)">
                  <c:v>9523.7189189189194</c:v>
                </c:pt>
                <c:pt idx="117" formatCode="_(* #,##0_);_(* \(#,##0\);_(* &quot;-&quot;??_);_(@_)">
                  <c:v>9523.7189189189194</c:v>
                </c:pt>
                <c:pt idx="118" formatCode="_(* #,##0_);_(* \(#,##0\);_(* &quot;-&quot;??_);_(@_)">
                  <c:v>9523.7189189189194</c:v>
                </c:pt>
                <c:pt idx="119" formatCode="_(* #,##0_);_(* \(#,##0\);_(* &quot;-&quot;??_);_(@_)">
                  <c:v>9523.7189189189194</c:v>
                </c:pt>
                <c:pt idx="120" formatCode="_(* #,##0_);_(* \(#,##0\);_(* &quot;-&quot;??_);_(@_)">
                  <c:v>9523.7189189189194</c:v>
                </c:pt>
                <c:pt idx="121" formatCode="_(* #,##0_);_(* \(#,##0\);_(* &quot;-&quot;??_);_(@_)">
                  <c:v>9523.7189189189194</c:v>
                </c:pt>
                <c:pt idx="122" formatCode="_(* #,##0_);_(* \(#,##0\);_(* &quot;-&quot;??_);_(@_)">
                  <c:v>9523.7189189189194</c:v>
                </c:pt>
                <c:pt idx="123" formatCode="_(* #,##0_);_(* \(#,##0\);_(* &quot;-&quot;??_);_(@_)">
                  <c:v>9523.7189189189194</c:v>
                </c:pt>
                <c:pt idx="124" formatCode="_(* #,##0_);_(* \(#,##0\);_(* &quot;-&quot;??_);_(@_)">
                  <c:v>9523.7189189189194</c:v>
                </c:pt>
                <c:pt idx="125" formatCode="_(* #,##0_);_(* \(#,##0\);_(* &quot;-&quot;??_);_(@_)">
                  <c:v>9523.7189189189194</c:v>
                </c:pt>
                <c:pt idx="126" formatCode="_(* #,##0_);_(* \(#,##0\);_(* &quot;-&quot;??_);_(@_)">
                  <c:v>9523.7189189189194</c:v>
                </c:pt>
                <c:pt idx="127" formatCode="_(* #,##0_);_(* \(#,##0\);_(* &quot;-&quot;??_);_(@_)">
                  <c:v>9523.7189189189194</c:v>
                </c:pt>
                <c:pt idx="128" formatCode="_(* #,##0_);_(* \(#,##0\);_(* &quot;-&quot;??_);_(@_)">
                  <c:v>9523.7189189189194</c:v>
                </c:pt>
                <c:pt idx="129" formatCode="_(* #,##0_);_(* \(#,##0\);_(* &quot;-&quot;??_);_(@_)">
                  <c:v>9523.7189189189194</c:v>
                </c:pt>
                <c:pt idx="130" formatCode="_(* #,##0_);_(* \(#,##0\);_(* &quot;-&quot;??_);_(@_)">
                  <c:v>9523.7189189189194</c:v>
                </c:pt>
                <c:pt idx="131" formatCode="_(* #,##0_);_(* \(#,##0\);_(* &quot;-&quot;??_);_(@_)">
                  <c:v>9523.7189189189194</c:v>
                </c:pt>
                <c:pt idx="132" formatCode="_(* #,##0_);_(* \(#,##0\);_(* &quot;-&quot;??_);_(@_)">
                  <c:v>9523.7189189189194</c:v>
                </c:pt>
                <c:pt idx="133" formatCode="_(* #,##0_);_(* \(#,##0\);_(* &quot;-&quot;??_);_(@_)">
                  <c:v>9523.7189189189194</c:v>
                </c:pt>
                <c:pt idx="134" formatCode="_(* #,##0_);_(* \(#,##0\);_(* &quot;-&quot;??_);_(@_)">
                  <c:v>9523.7189189189194</c:v>
                </c:pt>
                <c:pt idx="135" formatCode="_(* #,##0_);_(* \(#,##0\);_(* &quot;-&quot;??_);_(@_)">
                  <c:v>9523.7189189189194</c:v>
                </c:pt>
                <c:pt idx="136" formatCode="_(* #,##0_);_(* \(#,##0\);_(* &quot;-&quot;??_);_(@_)">
                  <c:v>9523.7189189189194</c:v>
                </c:pt>
                <c:pt idx="137" formatCode="_(* #,##0_);_(* \(#,##0\);_(* &quot;-&quot;??_);_(@_)">
                  <c:v>9523.7189189189194</c:v>
                </c:pt>
                <c:pt idx="138" formatCode="_(* #,##0_);_(* \(#,##0\);_(* &quot;-&quot;??_);_(@_)">
                  <c:v>9523.7189189189194</c:v>
                </c:pt>
                <c:pt idx="139" formatCode="_(* #,##0_);_(* \(#,##0\);_(* &quot;-&quot;??_);_(@_)">
                  <c:v>9523.7189189189194</c:v>
                </c:pt>
                <c:pt idx="140" formatCode="_(* #,##0_);_(* \(#,##0\);_(* &quot;-&quot;??_);_(@_)">
                  <c:v>9523.7189189189194</c:v>
                </c:pt>
                <c:pt idx="141" formatCode="_(* #,##0_);_(* \(#,##0\);_(* &quot;-&quot;??_);_(@_)">
                  <c:v>9523.7189189189194</c:v>
                </c:pt>
                <c:pt idx="142" formatCode="_(* #,##0_);_(* \(#,##0\);_(* &quot;-&quot;??_);_(@_)">
                  <c:v>9523.7189189189194</c:v>
                </c:pt>
                <c:pt idx="143" formatCode="_(* #,##0_);_(* \(#,##0\);_(* &quot;-&quot;??_);_(@_)">
                  <c:v>9523.7189189189194</c:v>
                </c:pt>
                <c:pt idx="144" formatCode="_(* #,##0_);_(* \(#,##0\);_(* &quot;-&quot;??_);_(@_)">
                  <c:v>9523.7189189189194</c:v>
                </c:pt>
                <c:pt idx="145" formatCode="_(* #,##0_);_(* \(#,##0\);_(* &quot;-&quot;??_);_(@_)">
                  <c:v>9523.7189189189194</c:v>
                </c:pt>
                <c:pt idx="146" formatCode="_(* #,##0_);_(* \(#,##0\);_(* &quot;-&quot;??_);_(@_)">
                  <c:v>9523.7189189189194</c:v>
                </c:pt>
                <c:pt idx="147" formatCode="_(* #,##0_);_(* \(#,##0\);_(* &quot;-&quot;??_);_(@_)">
                  <c:v>9523.7189189189194</c:v>
                </c:pt>
                <c:pt idx="148" formatCode="_(* #,##0_);_(* \(#,##0\);_(* &quot;-&quot;??_);_(@_)">
                  <c:v>9523.7189189189194</c:v>
                </c:pt>
                <c:pt idx="149" formatCode="_(* #,##0_);_(* \(#,##0\);_(* &quot;-&quot;??_);_(@_)">
                  <c:v>9523.7189189189194</c:v>
                </c:pt>
                <c:pt idx="150" formatCode="_(* #,##0_);_(* \(#,##0\);_(* &quot;-&quot;??_);_(@_)">
                  <c:v>9523.7189189189194</c:v>
                </c:pt>
                <c:pt idx="151" formatCode="_(* #,##0_);_(* \(#,##0\);_(* &quot;-&quot;??_);_(@_)">
                  <c:v>9523.7189189189194</c:v>
                </c:pt>
                <c:pt idx="152" formatCode="_(* #,##0_);_(* \(#,##0\);_(* &quot;-&quot;??_);_(@_)">
                  <c:v>9523.7189189189194</c:v>
                </c:pt>
                <c:pt idx="153" formatCode="_(* #,##0_);_(* \(#,##0\);_(* &quot;-&quot;??_);_(@_)">
                  <c:v>9523.7189189189194</c:v>
                </c:pt>
                <c:pt idx="154" formatCode="_(* #,##0_);_(* \(#,##0\);_(* &quot;-&quot;??_);_(@_)">
                  <c:v>9523.7189189189194</c:v>
                </c:pt>
                <c:pt idx="155" formatCode="_(* #,##0_);_(* \(#,##0\);_(* &quot;-&quot;??_);_(@_)">
                  <c:v>9523.7189189189194</c:v>
                </c:pt>
                <c:pt idx="156" formatCode="_(* #,##0_);_(* \(#,##0\);_(* &quot;-&quot;??_);_(@_)">
                  <c:v>9523.7189189189194</c:v>
                </c:pt>
                <c:pt idx="157" formatCode="_(* #,##0_);_(* \(#,##0\);_(* &quot;-&quot;??_);_(@_)">
                  <c:v>9523.7189189189194</c:v>
                </c:pt>
                <c:pt idx="158" formatCode="_(* #,##0_);_(* \(#,##0\);_(* &quot;-&quot;??_);_(@_)">
                  <c:v>9523.7189189189194</c:v>
                </c:pt>
                <c:pt idx="159" formatCode="_(* #,##0_);_(* \(#,##0\);_(* &quot;-&quot;??_);_(@_)">
                  <c:v>9523.7189189189194</c:v>
                </c:pt>
                <c:pt idx="160" formatCode="_(* #,##0_);_(* \(#,##0\);_(* &quot;-&quot;??_);_(@_)">
                  <c:v>9523.7189189189194</c:v>
                </c:pt>
                <c:pt idx="161" formatCode="_(* #,##0_);_(* \(#,##0\);_(* &quot;-&quot;??_);_(@_)">
                  <c:v>9523.7189189189194</c:v>
                </c:pt>
                <c:pt idx="162" formatCode="_(* #,##0_);_(* \(#,##0\);_(* &quot;-&quot;??_);_(@_)">
                  <c:v>9523.7189189189194</c:v>
                </c:pt>
                <c:pt idx="163" formatCode="_(* #,##0_);_(* \(#,##0\);_(* &quot;-&quot;??_);_(@_)">
                  <c:v>9523.7189189189194</c:v>
                </c:pt>
                <c:pt idx="164" formatCode="_(* #,##0_);_(* \(#,##0\);_(* &quot;-&quot;??_);_(@_)">
                  <c:v>9523.7189189189194</c:v>
                </c:pt>
                <c:pt idx="165" formatCode="_(* #,##0_);_(* \(#,##0\);_(* &quot;-&quot;??_);_(@_)">
                  <c:v>9523.7189189189194</c:v>
                </c:pt>
                <c:pt idx="166" formatCode="_(* #,##0_);_(* \(#,##0\);_(* &quot;-&quot;??_);_(@_)">
                  <c:v>9523.7189189189194</c:v>
                </c:pt>
                <c:pt idx="167" formatCode="_(* #,##0_);_(* \(#,##0\);_(* &quot;-&quot;??_);_(@_)">
                  <c:v>9523.7189189189194</c:v>
                </c:pt>
                <c:pt idx="168" formatCode="_(* #,##0_);_(* \(#,##0\);_(* &quot;-&quot;??_);_(@_)">
                  <c:v>9523.7189189189194</c:v>
                </c:pt>
                <c:pt idx="169" formatCode="_(* #,##0_);_(* \(#,##0\);_(* &quot;-&quot;??_);_(@_)">
                  <c:v>9523.7189189189194</c:v>
                </c:pt>
                <c:pt idx="170" formatCode="_(* #,##0_);_(* \(#,##0\);_(* &quot;-&quot;??_);_(@_)">
                  <c:v>9523.7189189189194</c:v>
                </c:pt>
                <c:pt idx="171" formatCode="_(* #,##0_);_(* \(#,##0\);_(* &quot;-&quot;??_);_(@_)">
                  <c:v>9523.7189189189194</c:v>
                </c:pt>
                <c:pt idx="172" formatCode="_(* #,##0_);_(* \(#,##0\);_(* &quot;-&quot;??_);_(@_)">
                  <c:v>9523.7189189189194</c:v>
                </c:pt>
                <c:pt idx="173" formatCode="_(* #,##0_);_(* \(#,##0\);_(* &quot;-&quot;??_);_(@_)">
                  <c:v>9523.7189189189194</c:v>
                </c:pt>
                <c:pt idx="174" formatCode="_(* #,##0_);_(* \(#,##0\);_(* &quot;-&quot;??_);_(@_)">
                  <c:v>9523.7189189189194</c:v>
                </c:pt>
                <c:pt idx="175" formatCode="_(* #,##0_);_(* \(#,##0\);_(* &quot;-&quot;??_);_(@_)">
                  <c:v>9523.7189189189194</c:v>
                </c:pt>
                <c:pt idx="176" formatCode="_(* #,##0_);_(* \(#,##0\);_(* &quot;-&quot;??_);_(@_)">
                  <c:v>9523.7189189189194</c:v>
                </c:pt>
                <c:pt idx="177" formatCode="_(* #,##0_);_(* \(#,##0\);_(* &quot;-&quot;??_);_(@_)">
                  <c:v>9523.7189189189194</c:v>
                </c:pt>
                <c:pt idx="178" formatCode="_(* #,##0_);_(* \(#,##0\);_(* &quot;-&quot;??_);_(@_)">
                  <c:v>9523.7189189189194</c:v>
                </c:pt>
                <c:pt idx="179" formatCode="_(* #,##0_);_(* \(#,##0\);_(* &quot;-&quot;??_);_(@_)">
                  <c:v>9523.7189189189194</c:v>
                </c:pt>
                <c:pt idx="180" formatCode="_(* #,##0_);_(* \(#,##0\);_(* &quot;-&quot;??_);_(@_)">
                  <c:v>9523.7189189189194</c:v>
                </c:pt>
                <c:pt idx="181" formatCode="_(* #,##0_);_(* \(#,##0\);_(* &quot;-&quot;??_);_(@_)">
                  <c:v>9523.7189189189194</c:v>
                </c:pt>
                <c:pt idx="182" formatCode="_(* #,##0_);_(* \(#,##0\);_(* &quot;-&quot;??_);_(@_)">
                  <c:v>9523.7189189189194</c:v>
                </c:pt>
                <c:pt idx="183" formatCode="_(* #,##0_);_(* \(#,##0\);_(* &quot;-&quot;??_);_(@_)">
                  <c:v>9523.7189189189194</c:v>
                </c:pt>
                <c:pt idx="184" formatCode="_(* #,##0_);_(* \(#,##0\);_(* &quot;-&quot;??_);_(@_)">
                  <c:v>9523.7189189189194</c:v>
                </c:pt>
                <c:pt idx="185" formatCode="_(* #,##0_);_(* \(#,##0\);_(* &quot;-&quot;??_);_(@_)">
                  <c:v>9523.7189189189194</c:v>
                </c:pt>
                <c:pt idx="186" formatCode="_(* #,##0_);_(* \(#,##0\);_(* &quot;-&quot;??_);_(@_)">
                  <c:v>9523.7189189189194</c:v>
                </c:pt>
                <c:pt idx="187" formatCode="_(* #,##0_);_(* \(#,##0\);_(* &quot;-&quot;??_);_(@_)">
                  <c:v>9523.7189189189194</c:v>
                </c:pt>
                <c:pt idx="188" formatCode="_(* #,##0_);_(* \(#,##0\);_(* &quot;-&quot;??_);_(@_)">
                  <c:v>9523.7189189189194</c:v>
                </c:pt>
                <c:pt idx="189" formatCode="_(* #,##0_);_(* \(#,##0\);_(* &quot;-&quot;??_);_(@_)">
                  <c:v>9523.7189189189194</c:v>
                </c:pt>
                <c:pt idx="190" formatCode="_(* #,##0_);_(* \(#,##0\);_(* &quot;-&quot;??_);_(@_)">
                  <c:v>9523.7189189189194</c:v>
                </c:pt>
                <c:pt idx="191" formatCode="_(* #,##0_);_(* \(#,##0\);_(* &quot;-&quot;??_);_(@_)">
                  <c:v>9523.7189189189194</c:v>
                </c:pt>
                <c:pt idx="192" formatCode="_(* #,##0_);_(* \(#,##0\);_(* &quot;-&quot;??_);_(@_)">
                  <c:v>9523.7189189189194</c:v>
                </c:pt>
                <c:pt idx="193" formatCode="_(* #,##0_);_(* \(#,##0\);_(* &quot;-&quot;??_);_(@_)">
                  <c:v>9523.7189189189194</c:v>
                </c:pt>
                <c:pt idx="194" formatCode="_(* #,##0_);_(* \(#,##0\);_(* &quot;-&quot;??_);_(@_)">
                  <c:v>9523.7189189189194</c:v>
                </c:pt>
                <c:pt idx="195" formatCode="_(* #,##0_);_(* \(#,##0\);_(* &quot;-&quot;??_);_(@_)">
                  <c:v>9523.7189189189194</c:v>
                </c:pt>
                <c:pt idx="196" formatCode="_(* #,##0_);_(* \(#,##0\);_(* &quot;-&quot;??_);_(@_)">
                  <c:v>9523.7189189189194</c:v>
                </c:pt>
                <c:pt idx="197" formatCode="_(* #,##0_);_(* \(#,##0\);_(* &quot;-&quot;??_);_(@_)">
                  <c:v>9523.7189189189194</c:v>
                </c:pt>
                <c:pt idx="198" formatCode="_(* #,##0_);_(* \(#,##0\);_(* &quot;-&quot;??_);_(@_)">
                  <c:v>9523.7189189189194</c:v>
                </c:pt>
                <c:pt idx="199" formatCode="_(* #,##0_);_(* \(#,##0\);_(* &quot;-&quot;??_);_(@_)">
                  <c:v>9523.7189189189194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068-41DD-9091-BE1334169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081600"/>
        <c:axId val="94210304"/>
      </c:lineChart>
      <c:dateAx>
        <c:axId val="109081600"/>
        <c:scaling>
          <c:orientation val="minMax"/>
          <c:max val="45505"/>
          <c:min val="43313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304"/>
        <c:crosses val="autoZero"/>
        <c:auto val="1"/>
        <c:lblOffset val="100"/>
        <c:baseTimeUnit val="months"/>
        <c:majorUnit val="6"/>
        <c:majorTimeUnit val="months"/>
      </c:dateAx>
      <c:valAx>
        <c:axId val="94210304"/>
        <c:scaling>
          <c:orientation val="minMax"/>
          <c:max val="25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081600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2.9631209763300297E-2"/>
          <c:y val="0.87904024991765173"/>
          <c:w val="0.97036879023669975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06307296803505E-2"/>
          <c:y val="1.96286151212159E-2"/>
          <c:w val="0.83003451419314944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8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03-492D-83D0-7E83F0E9F59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E23C3C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12" formatCode="_(* #,##0_);_(* \(#,##0\);_(* &quot;-&quot;??_);_(@_)">
                  <c:v>784</c:v>
                </c:pt>
                <c:pt idx="13" formatCode="_(* #,##0_);_(* \(#,##0\);_(* &quot;-&quot;??_);_(@_)">
                  <c:v>816</c:v>
                </c:pt>
                <c:pt idx="14" formatCode="_(* #,##0_);_(* \(#,##0\);_(* &quot;-&quot;??_);_(@_)">
                  <c:v>830</c:v>
                </c:pt>
                <c:pt idx="15" formatCode="_(* #,##0_);_(* \(#,##0\);_(* &quot;-&quot;??_);_(@_)">
                  <c:v>869</c:v>
                </c:pt>
                <c:pt idx="16" formatCode="_(* #,##0_);_(* \(#,##0\);_(* &quot;-&quot;??_);_(@_)">
                  <c:v>915</c:v>
                </c:pt>
                <c:pt idx="17" formatCode="_(* #,##0_);_(* \(#,##0\);_(* &quot;-&quot;??_);_(@_)">
                  <c:v>954</c:v>
                </c:pt>
                <c:pt idx="18" formatCode="_(* #,##0_);_(* \(#,##0\);_(* &quot;-&quot;??_);_(@_)">
                  <c:v>982</c:v>
                </c:pt>
                <c:pt idx="19" formatCode="_(* #,##0_);_(* \(#,##0\);_(* &quot;-&quot;??_);_(@_)">
                  <c:v>998</c:v>
                </c:pt>
                <c:pt idx="20" formatCode="_(* #,##0_);_(* \(#,##0\);_(* &quot;-&quot;??_);_(@_)">
                  <c:v>1001</c:v>
                </c:pt>
                <c:pt idx="21" formatCode="_(* #,##0_);_(* \(#,##0\);_(* &quot;-&quot;??_);_(@_)">
                  <c:v>1009</c:v>
                </c:pt>
                <c:pt idx="22" formatCode="_(* #,##0_);_(* \(#,##0\);_(* &quot;-&quot;??_);_(@_)">
                  <c:v>968</c:v>
                </c:pt>
                <c:pt idx="23" formatCode="_(* #,##0_);_(* \(#,##0\);_(* &quot;-&quot;??_);_(@_)">
                  <c:v>883</c:v>
                </c:pt>
                <c:pt idx="24" formatCode="_(* #,##0_);_(* \(#,##0\);_(* &quot;-&quot;??_);_(@_)">
                  <c:v>793</c:v>
                </c:pt>
                <c:pt idx="25" formatCode="_(* #,##0_);_(* \(#,##0\);_(* &quot;-&quot;??_);_(@_)">
                  <c:v>757</c:v>
                </c:pt>
                <c:pt idx="26" formatCode="_(* #,##0_);_(* \(#,##0\);_(* &quot;-&quot;??_);_(@_)">
                  <c:v>738</c:v>
                </c:pt>
                <c:pt idx="27" formatCode="_(* #,##0_);_(* \(#,##0\);_(* &quot;-&quot;??_);_(@_)">
                  <c:v>703</c:v>
                </c:pt>
                <c:pt idx="28" formatCode="_(* #,##0_);_(* \(#,##0\);_(* &quot;-&quot;??_);_(@_)">
                  <c:v>657</c:v>
                </c:pt>
                <c:pt idx="29" formatCode="_(* #,##0_);_(* \(#,##0\);_(* &quot;-&quot;??_);_(@_)">
                  <c:v>622</c:v>
                </c:pt>
                <c:pt idx="30" formatCode="_(* #,##0_);_(* \(#,##0\);_(* &quot;-&quot;??_);_(@_)">
                  <c:v>604</c:v>
                </c:pt>
                <c:pt idx="31" formatCode="_(* #,##0_);_(* \(#,##0\);_(* &quot;-&quot;??_);_(@_)">
                  <c:v>600</c:v>
                </c:pt>
                <c:pt idx="32" formatCode="_(* #,##0_);_(* \(#,##0\);_(* &quot;-&quot;??_);_(@_)">
                  <c:v>575</c:v>
                </c:pt>
                <c:pt idx="33" formatCode="_(* #,##0_);_(* \(#,##0\);_(* &quot;-&quot;??_);_(@_)">
                  <c:v>542</c:v>
                </c:pt>
                <c:pt idx="34" formatCode="_(* #,##0_);_(* \(#,##0\);_(* &quot;-&quot;??_);_(@_)">
                  <c:v>598</c:v>
                </c:pt>
                <c:pt idx="35" formatCode="_(* #,##0_);_(* \(#,##0\);_(* &quot;-&quot;??_);_(@_)">
                  <c:v>663</c:v>
                </c:pt>
                <c:pt idx="36" formatCode="_(* #,##0_);_(* \(#,##0\);_(* &quot;-&quot;??_);_(@_)">
                  <c:v>739</c:v>
                </c:pt>
                <c:pt idx="37" formatCode="_(* #,##0_);_(* \(#,##0\);_(* &quot;-&quot;??_);_(@_)">
                  <c:v>736</c:v>
                </c:pt>
                <c:pt idx="38" formatCode="_(* #,##0_);_(* \(#,##0\);_(* &quot;-&quot;??_);_(@_)">
                  <c:v>821</c:v>
                </c:pt>
                <c:pt idx="39" formatCode="_(* #,##0_);_(* \(#,##0\);_(* &quot;-&quot;??_);_(@_)">
                  <c:v>943</c:v>
                </c:pt>
                <c:pt idx="40" formatCode="_(* #,##0_);_(* \(#,##0\);_(* &quot;-&quot;??_);_(@_)">
                  <c:v>1069</c:v>
                </c:pt>
                <c:pt idx="41" formatCode="_(* #,##0_);_(* \(#,##0\);_(* &quot;-&quot;??_);_(@_)">
                  <c:v>1209</c:v>
                </c:pt>
                <c:pt idx="42" formatCode="_(* #,##0_);_(* \(#,##0\);_(* &quot;-&quot;??_);_(@_)">
                  <c:v>1166</c:v>
                </c:pt>
                <c:pt idx="43" formatCode="_(* #,##0_);_(* \(#,##0\);_(* &quot;-&quot;??_);_(@_)">
                  <c:v>1132</c:v>
                </c:pt>
                <c:pt idx="44" formatCode="_(* #,##0_);_(* \(#,##0\);_(* &quot;-&quot;??_);_(@_)">
                  <c:v>1154</c:v>
                </c:pt>
                <c:pt idx="45" formatCode="_(* #,##0_);_(* \(#,##0\);_(* &quot;-&quot;??_);_(@_)">
                  <c:v>1127</c:v>
                </c:pt>
                <c:pt idx="46" formatCode="_(* #,##0_);_(* \(#,##0\);_(* &quot;-&quot;??_);_(@_)">
                  <c:v>1083</c:v>
                </c:pt>
                <c:pt idx="47" formatCode="_(* #,##0_);_(* \(#,##0\);_(* &quot;-&quot;??_);_(@_)">
                  <c:v>1033</c:v>
                </c:pt>
                <c:pt idx="48" formatCode="_(* #,##0_);_(* \(#,##0\);_(* &quot;-&quot;??_);_(@_)">
                  <c:v>921</c:v>
                </c:pt>
                <c:pt idx="49" formatCode="_(* #,##0_);_(* \(#,##0\);_(* &quot;-&quot;??_);_(@_)">
                  <c:v>880</c:v>
                </c:pt>
                <c:pt idx="50" formatCode="_(* #,##0_);_(* \(#,##0\);_(* &quot;-&quot;??_);_(@_)">
                  <c:v>798</c:v>
                </c:pt>
                <c:pt idx="51" formatCode="_(* #,##0_);_(* \(#,##0\);_(* &quot;-&quot;??_);_(@_)">
                  <c:v>717</c:v>
                </c:pt>
                <c:pt idx="52" formatCode="_(* #,##0_);_(* \(#,##0\);_(* &quot;-&quot;??_);_(@_)">
                  <c:v>537</c:v>
                </c:pt>
                <c:pt idx="53" formatCode="_(* #,##0_);_(* \(#,##0\);_(* &quot;-&quot;??_);_(@_)">
                  <c:v>359</c:v>
                </c:pt>
                <c:pt idx="54" formatCode="_(* #,##0_);_(* \(#,##0\);_(* &quot;-&quot;??_);_(@_)">
                  <c:v>389</c:v>
                </c:pt>
                <c:pt idx="55" formatCode="_(* #,##0_);_(* \(#,##0\);_(* &quot;-&quot;??_);_(@_)">
                  <c:v>390</c:v>
                </c:pt>
                <c:pt idx="56" formatCode="_(* #,##0_);_(* \(#,##0\);_(* &quot;-&quot;??_);_(@_)">
                  <c:v>336</c:v>
                </c:pt>
                <c:pt idx="57" formatCode="_(* #,##0_);_(* \(#,##0\);_(* &quot;-&quot;??_);_(@_)">
                  <c:v>333</c:v>
                </c:pt>
                <c:pt idx="58" formatCode="_(* #,##0_);_(* \(#,##0\);_(* &quot;-&quot;??_);_(@_)">
                  <c:v>314</c:v>
                </c:pt>
                <c:pt idx="59" formatCode="_(* #,##0_);_(* \(#,##0\);_(* &quot;-&quot;??_);_(@_)">
                  <c:v>380</c:v>
                </c:pt>
                <c:pt idx="60" formatCode="_(* #,##0_);_(* \(#,##0\);_(* &quot;-&quot;??_);_(@_)">
                  <c:v>373</c:v>
                </c:pt>
                <c:pt idx="61" formatCode="_(* #,##0_);_(* \(#,##0\);_(* &quot;-&quot;??_);_(@_)">
                  <c:v>439</c:v>
                </c:pt>
                <c:pt idx="62" formatCode="_(* #,##0_);_(* \(#,##0\);_(* &quot;-&quot;??_);_(@_)">
                  <c:v>482</c:v>
                </c:pt>
                <c:pt idx="63" formatCode="_(* #,##0_);_(* \(#,##0\);_(* &quot;-&quot;??_);_(@_)">
                  <c:v>497</c:v>
                </c:pt>
                <c:pt idx="64" formatCode="_(* #,##0_);_(* \(#,##0\);_(* &quot;-&quot;??_);_(@_)">
                  <c:v>614</c:v>
                </c:pt>
                <c:pt idx="65" formatCode="_(* #,##0_);_(* \(#,##0\);_(* &quot;-&quot;??_);_(@_)">
                  <c:v>678</c:v>
                </c:pt>
                <c:pt idx="66" formatCode="_(* #,##0_);_(* \(#,##0\);_(* &quot;-&quot;??_);_(@_)">
                  <c:v>725</c:v>
                </c:pt>
                <c:pt idx="67" formatCode="_(* #,##0_);_(* \(#,##0\);_(* &quot;-&quot;??_);_(@_)">
                  <c:v>820</c:v>
                </c:pt>
                <c:pt idx="68" formatCode="_(* #,##0_);_(* \(#,##0\);_(* &quot;-&quot;??_);_(@_)">
                  <c:v>955</c:v>
                </c:pt>
                <c:pt idx="69" formatCode="_(* #,##0_);_(* \(#,##0\);_(* &quot;-&quot;??_);_(@_)">
                  <c:v>1067</c:v>
                </c:pt>
                <c:pt idx="70" formatCode="_(* #,##0_);_(* \(#,##0\);_(* &quot;-&quot;??_);_(@_)">
                  <c:v>1085</c:v>
                </c:pt>
                <c:pt idx="71" formatCode="_(* #,##0_);_(* \(#,##0\);_(* &quot;-&quot;??_);_(@_)">
                  <c:v>1068</c:v>
                </c:pt>
                <c:pt idx="72" formatCode="_(* #,##0_);_(* \(#,##0\);_(* &quot;-&quot;_);_(@_)">
                  <c:v>1337</c:v>
                </c:pt>
                <c:pt idx="73" formatCode="_(* #,##0_);_(* \(#,##0\);_(* &quot;-&quot;_);_(@_)">
                  <c:v>1580</c:v>
                </c:pt>
                <c:pt idx="74" formatCode="_(* #,##0_);_(* \(#,##0\);_(* &quot;-&quot;_);_(@_)">
                  <c:v>1826</c:v>
                </c:pt>
                <c:pt idx="75" formatCode="_(* #,##0_);_(* \(#,##0\);_(* &quot;-&quot;_);_(@_)">
                  <c:v>2142</c:v>
                </c:pt>
                <c:pt idx="76" formatCode="_(* #,##0_);_(* \(#,##0\);_(* &quot;-&quot;_);_(@_)">
                  <c:v>2427</c:v>
                </c:pt>
                <c:pt idx="77" formatCode="_(* #,##0_);_(* \(#,##0\);_(* &quot;-&quot;_);_(@_)">
                  <c:v>2700</c:v>
                </c:pt>
                <c:pt idx="78" formatCode="_(* #,##0_);_(* \(#,##0\);_(* &quot;-&quot;_);_(@_)">
                  <c:v>2909</c:v>
                </c:pt>
                <c:pt idx="79" formatCode="_(* #,##0_);_(* \(#,##0\);_(* &quot;-&quot;_);_(@_)">
                  <c:v>3110</c:v>
                </c:pt>
                <c:pt idx="80" formatCode="_(* #,##0_);_(* \(#,##0\);_(* &quot;-&quot;_);_(@_)">
                  <c:v>3317</c:v>
                </c:pt>
                <c:pt idx="81" formatCode="_(* #,##0_);_(* \(#,##0\);_(* &quot;-&quot;_);_(@_)">
                  <c:v>3501</c:v>
                </c:pt>
                <c:pt idx="82" formatCode="_(* #,##0_);_(* \(#,##0\);_(* &quot;-&quot;_);_(@_)">
                  <c:v>3786</c:v>
                </c:pt>
                <c:pt idx="83" formatCode="_(* #,##0_);_(* \(#,##0\);_(* &quot;-&quot;_);_(@_)">
                  <c:v>3964</c:v>
                </c:pt>
                <c:pt idx="84" formatCode="_(* #,##0_);_(* \(#,##0\);_(* &quot;-&quot;_);_(@_)">
                  <c:v>3973</c:v>
                </c:pt>
                <c:pt idx="85" formatCode="_(* #,##0_);_(* \(#,##0\);_(* &quot;-&quot;_);_(@_)">
                  <c:v>3928</c:v>
                </c:pt>
                <c:pt idx="86" formatCode="_(* #,##0_);_(* \(#,##0\);_(* &quot;-&quot;_);_(@_)">
                  <c:v>3766</c:v>
                </c:pt>
                <c:pt idx="87" formatCode="_(* #,##0_);_(* \(#,##0\);_(* &quot;-&quot;_);_(@_)">
                  <c:v>3687</c:v>
                </c:pt>
                <c:pt idx="88" formatCode="_(* #,##0_);_(* \(#,##0\);_(* &quot;-&quot;_);_(@_)">
                  <c:v>3801</c:v>
                </c:pt>
                <c:pt idx="89" formatCode="_(* #,##0_);_(* \(#,##0\);_(* &quot;-&quot;_);_(@_)">
                  <c:v>3777</c:v>
                </c:pt>
                <c:pt idx="90" formatCode="_(* #,##0_);_(* \(#,##0\);_(* &quot;-&quot;_);_(@_)">
                  <c:v>3826</c:v>
                </c:pt>
                <c:pt idx="91" formatCode="_(* #,##0_);_(* \(#,##0\);_(* &quot;-&quot;_);_(@_)">
                  <c:v>3732</c:v>
                </c:pt>
                <c:pt idx="92" formatCode="_(* #,##0_);_(* \(#,##0\);_(* &quot;-&quot;_);_(@_)">
                  <c:v>3647</c:v>
                </c:pt>
                <c:pt idx="93" formatCode="_(* #,##0_);_(* \(#,##0\);_(* &quot;-&quot;_);_(@_)">
                  <c:v>3544</c:v>
                </c:pt>
                <c:pt idx="94" formatCode="_(* #,##0_);_(* \(#,##0\);_(* &quot;-&quot;_);_(@_)">
                  <c:v>3440</c:v>
                </c:pt>
                <c:pt idx="95" formatCode="_(* #,##0_);_(* \(#,##0\);_(* &quot;-&quot;_);_(@_)">
                  <c:v>3461</c:v>
                </c:pt>
                <c:pt idx="96" formatCode="_(* #,##0_);_(* \(#,##0\);_(* &quot;-&quot;_);_(@_)">
                  <c:v>3604</c:v>
                </c:pt>
                <c:pt idx="97" formatCode="_(* #,##0_);_(* \(#,##0\);_(* &quot;-&quot;_);_(@_)">
                  <c:v>3521</c:v>
                </c:pt>
                <c:pt idx="98" formatCode="_(* #,##0_);_(* \(#,##0\);_(* &quot;-&quot;_);_(@_)">
                  <c:v>3658</c:v>
                </c:pt>
                <c:pt idx="99" formatCode="_(* #,##0_);_(* \(#,##0\);_(* &quot;-&quot;_);_(@_)">
                  <c:v>3596</c:v>
                </c:pt>
                <c:pt idx="100" formatCode="_(* #,##0_);_(* \(#,##0\);_(* &quot;-&quot;_);_(@_)">
                  <c:v>3334</c:v>
                </c:pt>
                <c:pt idx="101" formatCode="_(* #,##0_);_(* \(#,##0\);_(* &quot;-&quot;_);_(@_)">
                  <c:v>3283</c:v>
                </c:pt>
                <c:pt idx="102" formatCode="_(* #,##0_);_(* \(#,##0\);_(* &quot;-&quot;_);_(@_)">
                  <c:v>3284</c:v>
                </c:pt>
                <c:pt idx="103" formatCode="_(* #,##0_);_(* \(#,##0\);_(* &quot;-&quot;_);_(@_)">
                  <c:v>3725</c:v>
                </c:pt>
                <c:pt idx="104" formatCode="_(* #,##0_);_(* \(#,##0\);_(* &quot;-&quot;_);_(@_)">
                  <c:v>3750</c:v>
                </c:pt>
                <c:pt idx="105" formatCode="_(* #,##0_);_(* \(#,##0\);_(* &quot;-&quot;_);_(@_)">
                  <c:v>3786</c:v>
                </c:pt>
                <c:pt idx="106" formatCode="_(* #,##0_);_(* \(#,##0\);_(* &quot;-&quot;_);_(@_)">
                  <c:v>3794</c:v>
                </c:pt>
                <c:pt idx="107" formatCode="_(* #,##0_);_(* \(#,##0\);_(* &quot;-&quot;_);_(@_)">
                  <c:v>3676</c:v>
                </c:pt>
                <c:pt idx="108" formatCode="_(* #,##0_);_(* \(#,##0\);_(* &quot;-&quot;_);_(@_)">
                  <c:v>3806</c:v>
                </c:pt>
                <c:pt idx="109" formatCode="_(* #,##0_);_(* \(#,##0\);_(* &quot;-&quot;_);_(@_)">
                  <c:v>3876</c:v>
                </c:pt>
                <c:pt idx="110" formatCode="_(* #,##0_);_(* \(#,##0\);_(* &quot;-&quot;_);_(@_)">
                  <c:v>3897</c:v>
                </c:pt>
                <c:pt idx="111" formatCode="_(* #,##0_);_(* \(#,##0\);_(* &quot;-&quot;_);_(@_)">
                  <c:v>3766</c:v>
                </c:pt>
                <c:pt idx="112" formatCode="_(* #,##0_);_(* \(#,##0\);_(* &quot;-&quot;_);_(@_)">
                  <c:v>3681</c:v>
                </c:pt>
                <c:pt idx="113" formatCode="_(* #,##0_);_(* \(#,##0\);_(* &quot;-&quot;_);_(@_)">
                  <c:v>3806</c:v>
                </c:pt>
                <c:pt idx="114" formatCode="_(* #,##0_);_(* \(#,##0\);_(* &quot;-&quot;_);_(@_)">
                  <c:v>3777</c:v>
                </c:pt>
                <c:pt idx="115" formatCode="_(* #,##0_);_(* \(#,##0\);_(* &quot;-&quot;_);_(@_)">
                  <c:v>3446</c:v>
                </c:pt>
                <c:pt idx="116" formatCode="_(* #,##0_);_(* \(#,##0\);_(* &quot;-&quot;_);_(@_)">
                  <c:v>3288</c:v>
                </c:pt>
                <c:pt idx="117" formatCode="_(* #,##0_);_(* \(#,##0\);_(* &quot;-&quot;_);_(@_)">
                  <c:v>3232</c:v>
                </c:pt>
                <c:pt idx="118" formatCode="_(* #,##0_);_(* \(#,##0\);_(* &quot;-&quot;_);_(@_)">
                  <c:v>3255</c:v>
                </c:pt>
                <c:pt idx="119" formatCode="_(* #,##0_);_(* \(#,##0\);_(* &quot;-&quot;_);_(@_)">
                  <c:v>3585</c:v>
                </c:pt>
                <c:pt idx="120" formatCode="_(* #,##0_);_(* \(#,##0\);_(* &quot;-&quot;_);_(@_)">
                  <c:v>3804</c:v>
                </c:pt>
                <c:pt idx="121" formatCode="_(* #,##0_);_(* \(#,##0\);_(* &quot;-&quot;_);_(@_)">
                  <c:v>4005</c:v>
                </c:pt>
                <c:pt idx="122" formatCode="_(* #,##0_);_(* \(#,##0\);_(* &quot;-&quot;_);_(@_)">
                  <c:v>3959</c:v>
                </c:pt>
                <c:pt idx="123" formatCode="_(* #,##0_);_(* \(#,##0\);_(* &quot;-&quot;_);_(@_)">
                  <c:v>4087</c:v>
                </c:pt>
                <c:pt idx="124" formatCode="_(* #,##0_);_(* \(#,##0\);_(* &quot;-&quot;_);_(@_)">
                  <c:v>4102</c:v>
                </c:pt>
                <c:pt idx="125" formatCode="_(* #,##0_);_(* \(#,##0\);_(* &quot;-&quot;_);_(@_)">
                  <c:v>4024</c:v>
                </c:pt>
                <c:pt idx="126" formatCode="_(* #,##0_);_(* \(#,##0\);_(* &quot;-&quot;_);_(@_)">
                  <c:v>4025</c:v>
                </c:pt>
                <c:pt idx="127" formatCode="_(* #,##0_);_(* \(#,##0\);_(* &quot;-&quot;_);_(@_)">
                  <c:v>3893</c:v>
                </c:pt>
                <c:pt idx="128" formatCode="_(* #,##0_);_(* \(#,##0\);_(* &quot;-&quot;_);_(@_)">
                  <c:v>3940</c:v>
                </c:pt>
                <c:pt idx="129" formatCode="_(* #,##0_);_(* \(#,##0\);_(* &quot;-&quot;_);_(@_)">
                  <c:v>3978</c:v>
                </c:pt>
                <c:pt idx="130" formatCode="_(* #,##0_);_(* \(#,##0\);_(* &quot;-&quot;_);_(@_)">
                  <c:v>3951</c:v>
                </c:pt>
                <c:pt idx="131" formatCode="_(* #,##0_);_(* \(#,##0\);_(* &quot;-&quot;_);_(@_)">
                  <c:v>3776</c:v>
                </c:pt>
                <c:pt idx="132" formatCode="_(* #,##0_);_(* \(#,##0\);_(* &quot;-&quot;_);_(@_)">
                  <c:v>3625</c:v>
                </c:pt>
                <c:pt idx="133" formatCode="_(* #,##0_);_(* \(#,##0\);_(* &quot;-&quot;_);_(@_)">
                  <c:v>3488</c:v>
                </c:pt>
                <c:pt idx="134" formatCode="_(* #,##0_);_(* \(#,##0\);_(* &quot;-&quot;_);_(@_)">
                  <c:v>3536</c:v>
                </c:pt>
                <c:pt idx="135" formatCode="_(* #,##0_);_(* \(#,##0\);_(* &quot;-&quot;_);_(@_)">
                  <c:v>3660</c:v>
                </c:pt>
                <c:pt idx="136" formatCode="_(* #,##0_);_(* \(#,##0\);_(* &quot;-&quot;_);_(@_)">
                  <c:v>3952</c:v>
                </c:pt>
                <c:pt idx="137" formatCode="_(* #,##0_);_(* \(#,##0\);_(* &quot;-&quot;_);_(@_)">
                  <c:v>3952</c:v>
                </c:pt>
                <c:pt idx="138" formatCode="_(* #,##0_);_(* \(#,##0\);_(* &quot;-&quot;_);_(@_)">
                  <c:v>4025</c:v>
                </c:pt>
                <c:pt idx="139" formatCode="_(* #,##0_);_(* \(#,##0\);_(* &quot;-&quot;_);_(@_)">
                  <c:v>4513</c:v>
                </c:pt>
                <c:pt idx="140" formatCode="_(* #,##0_);_(* \(#,##0\);_(* &quot;-&quot;_);_(@_)">
                  <c:v>4777</c:v>
                </c:pt>
                <c:pt idx="141" formatCode="_(* #,##0_);_(* \(#,##0\);_(* &quot;-&quot;??_);_(@_)">
                  <c:v>5354</c:v>
                </c:pt>
                <c:pt idx="142" formatCode="_(* #,##0_);_(* \(#,##0\);_(* &quot;-&quot;??_);_(@_)">
                  <c:v>5562</c:v>
                </c:pt>
                <c:pt idx="143" formatCode="_(* #,##0_);_(* \(#,##0\);_(* &quot;-&quot;??_);_(@_)">
                  <c:v>5700</c:v>
                </c:pt>
                <c:pt idx="144" formatCode="_(* #,##0_);_(* \(#,##0\);_(* &quot;-&quot;??_);_(@_)">
                  <c:v>5765</c:v>
                </c:pt>
                <c:pt idx="145" formatCode="_(* #,##0_);_(* \(#,##0\);_(* &quot;-&quot;??_);_(@_)">
                  <c:v>5923</c:v>
                </c:pt>
                <c:pt idx="146" formatCode="_(* #,##0_);_(* \(#,##0\);_(* &quot;-&quot;??_);_(@_)">
                  <c:v>6072</c:v>
                </c:pt>
                <c:pt idx="147" formatCode="_(* #,##0_);_(* \(#,##0\);_(* &quot;-&quot;??_);_(@_)">
                  <c:v>5288</c:v>
                </c:pt>
                <c:pt idx="148" formatCode="_(* #,##0_);_(* \(#,##0\);_(* &quot;-&quot;??_);_(@_)">
                  <c:v>5122</c:v>
                </c:pt>
                <c:pt idx="149" formatCode="_(* #,##0_);_(* \(#,##0\);_(* &quot;-&quot;??_);_(@_)">
                  <c:v>5465</c:v>
                </c:pt>
                <c:pt idx="150" formatCode="_(* #,##0_);_(* \(#,##0\);_(* &quot;-&quot;??_);_(@_)">
                  <c:v>5460</c:v>
                </c:pt>
                <c:pt idx="151" formatCode="_(* #,##0_);_(* \(#,##0\);_(* &quot;-&quot;??_);_(@_)">
                  <c:v>4976</c:v>
                </c:pt>
                <c:pt idx="152" formatCode="_(* #,##0_);_(* \(#,##0\);_(* &quot;-&quot;??_);_(@_)">
                  <c:v>5186</c:v>
                </c:pt>
                <c:pt idx="153" formatCode="_(* #,##0_);_(* \(#,##0\);_(* &quot;-&quot;??_);_(@_)">
                  <c:v>4881</c:v>
                </c:pt>
                <c:pt idx="154" formatCode="_(* #,##0_);_(* \(#,##0\);_(* &quot;-&quot;??_);_(@_)">
                  <c:v>4783</c:v>
                </c:pt>
                <c:pt idx="155" formatCode="_(* #,##0_);_(* \(#,##0\);_(* &quot;-&quot;??_);_(@_)">
                  <c:v>4722</c:v>
                </c:pt>
                <c:pt idx="156" formatCode="_(* #,##0_);_(* \(#,##0\);_(* &quot;-&quot;??_);_(@_)">
                  <c:v>4655</c:v>
                </c:pt>
                <c:pt idx="157" formatCode="_(* #,##0_);_(* \(#,##0\);_(* &quot;-&quot;??_);_(@_)">
                  <c:v>4642</c:v>
                </c:pt>
                <c:pt idx="158" formatCode="_(* #,##0_);_(* \(#,##0\);_(* &quot;-&quot;??_);_(@_)">
                  <c:v>4650</c:v>
                </c:pt>
                <c:pt idx="159" formatCode="_(* #,##0_);_(* \(#,##0\);_(* &quot;-&quot;??_);_(@_)">
                  <c:v>4987</c:v>
                </c:pt>
                <c:pt idx="160" formatCode="_(* #,##0_);_(* \(#,##0\);_(* &quot;-&quot;??_);_(@_)">
                  <c:v>5093</c:v>
                </c:pt>
                <c:pt idx="161" formatCode="_(* #,##0_);_(* \(#,##0\);_(* &quot;-&quot;??_);_(@_)">
                  <c:v>5146</c:v>
                </c:pt>
                <c:pt idx="162" formatCode="_(* #,##0_);_(* \(#,##0\);_(* &quot;-&quot;??_);_(@_)">
                  <c:v>5302</c:v>
                </c:pt>
                <c:pt idx="163" formatCode="_(* #,##0_);_(* \(#,##0\);_(* &quot;-&quot;??_);_(@_)">
                  <c:v>5224</c:v>
                </c:pt>
                <c:pt idx="164" formatCode="_(* #,##0_);_(* \(#,##0\);_(* &quot;-&quot;??_);_(@_)">
                  <c:v>5138</c:v>
                </c:pt>
                <c:pt idx="165" formatCode="_(* #,##0_);_(* \(#,##0\);_(* &quot;-&quot;??_);_(@_)">
                  <c:v>5165</c:v>
                </c:pt>
                <c:pt idx="166" formatCode="_(* #,##0_);_(* \(#,##0\);_(* &quot;-&quot;??_);_(@_)">
                  <c:v>5437</c:v>
                </c:pt>
                <c:pt idx="167" formatCode="_(* #,##0_);_(* \(#,##0\);_(* &quot;-&quot;??_);_(@_)">
                  <c:v>5708</c:v>
                </c:pt>
                <c:pt idx="168" formatCode="_(* #,##0_);_(* \(#,##0\);_(* &quot;-&quot;??_);_(@_)">
                  <c:v>5808</c:v>
                </c:pt>
                <c:pt idx="169" formatCode="_(* #,##0_);_(* \(#,##0\);_(* &quot;-&quot;??_);_(@_)">
                  <c:v>6203</c:v>
                </c:pt>
                <c:pt idx="170" formatCode="_(* #,##0_);_(* \(#,##0\);_(* &quot;-&quot;??_);_(@_)">
                  <c:v>6464</c:v>
                </c:pt>
                <c:pt idx="171" formatCode="_(* #,##0_);_(* \(#,##0\);_(* &quot;-&quot;??_);_(@_)">
                  <c:v>6502</c:v>
                </c:pt>
                <c:pt idx="172" formatCode="_(* #,##0_);_(* \(#,##0\);_(* &quot;-&quot;??_);_(@_)">
                  <c:v>6895</c:v>
                </c:pt>
                <c:pt idx="173" formatCode="_(* #,##0_);_(* \(#,##0\);_(* &quot;-&quot;??_);_(@_)">
                  <c:v>6998</c:v>
                </c:pt>
                <c:pt idx="174" formatCode="_(* #,##0_);_(* \(#,##0\);_(* &quot;-&quot;??_);_(@_)">
                  <c:v>7120</c:v>
                </c:pt>
                <c:pt idx="175" formatCode="_(* #,##0_);_(* \(#,##0\);_(* &quot;-&quot;??_);_(@_)">
                  <c:v>7046</c:v>
                </c:pt>
                <c:pt idx="176" formatCode="_(* #,##0_);_(* \(#,##0\);_(* &quot;-&quot;??_);_(@_)">
                  <c:v>6885</c:v>
                </c:pt>
                <c:pt idx="177" formatCode="_(* #,##0_);_(* \(#,##0\);_(* &quot;-&quot;??_);_(@_)">
                  <c:v>6754</c:v>
                </c:pt>
                <c:pt idx="178" formatCode="#,##0">
                  <c:v>7480</c:v>
                </c:pt>
                <c:pt idx="179" formatCode="#,##0">
                  <c:v>7480</c:v>
                </c:pt>
                <c:pt idx="180" formatCode="#,##0">
                  <c:v>6470</c:v>
                </c:pt>
                <c:pt idx="181" formatCode="#,##0">
                  <c:v>4899</c:v>
                </c:pt>
                <c:pt idx="182" formatCode="#,##0">
                  <c:v>4306</c:v>
                </c:pt>
                <c:pt idx="183" formatCode="#,##0">
                  <c:v>3975</c:v>
                </c:pt>
                <c:pt idx="184" formatCode="#,##0">
                  <c:v>3555</c:v>
                </c:pt>
                <c:pt idx="185" formatCode="#,##0">
                  <c:v>2898</c:v>
                </c:pt>
                <c:pt idx="186" formatCode="#,##0">
                  <c:v>2542</c:v>
                </c:pt>
                <c:pt idx="187" formatCode="#,##0">
                  <c:v>2143</c:v>
                </c:pt>
                <c:pt idx="188" formatCode="#,##0">
                  <c:v>1792</c:v>
                </c:pt>
                <c:pt idx="189" formatCode="#,##0">
                  <c:v>1533</c:v>
                </c:pt>
                <c:pt idx="190" formatCode="#,##0">
                  <c:v>1277</c:v>
                </c:pt>
                <c:pt idx="191">
                  <c:v>997</c:v>
                </c:pt>
                <c:pt idx="192">
                  <c:v>666</c:v>
                </c:pt>
                <c:pt idx="193">
                  <c:v>395</c:v>
                </c:pt>
                <c:pt idx="194">
                  <c:v>318</c:v>
                </c:pt>
                <c:pt idx="195">
                  <c:v>279</c:v>
                </c:pt>
                <c:pt idx="196">
                  <c:v>546</c:v>
                </c:pt>
                <c:pt idx="197">
                  <c:v>757</c:v>
                </c:pt>
                <c:pt idx="198">
                  <c:v>873</c:v>
                </c:pt>
                <c:pt idx="199">
                  <c:v>1298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E46-4B1C-A94B-F28315AA39FC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87"/>
              <c:layout>
                <c:manualLayout>
                  <c:x val="-8.0695338616861446E-3"/>
                  <c:y val="-2.0514684276457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03-492D-83D0-7E83F0E9F59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12" formatCode="_(* #,##0_);_(* \(#,##0\);_(* &quot;-&quot;??_);_(@_)">
                  <c:v>1500</c:v>
                </c:pt>
                <c:pt idx="13" formatCode="_(* #,##0_);_(* \(#,##0\);_(* &quot;-&quot;??_);_(@_)">
                  <c:v>1291</c:v>
                </c:pt>
                <c:pt idx="14" formatCode="_(* #,##0_);_(* \(#,##0\);_(* &quot;-&quot;??_);_(@_)">
                  <c:v>1172</c:v>
                </c:pt>
                <c:pt idx="15" formatCode="_(* #,##0_);_(* \(#,##0\);_(* &quot;-&quot;??_);_(@_)">
                  <c:v>1110</c:v>
                </c:pt>
                <c:pt idx="16" formatCode="_(* #,##0_);_(* \(#,##0\);_(* &quot;-&quot;??_);_(@_)">
                  <c:v>1030</c:v>
                </c:pt>
                <c:pt idx="17" formatCode="_(* #,##0_);_(* \(#,##0\);_(* &quot;-&quot;??_);_(@_)">
                  <c:v>871</c:v>
                </c:pt>
                <c:pt idx="18" formatCode="_(* #,##0_);_(* \(#,##0\);_(* &quot;-&quot;??_);_(@_)">
                  <c:v>892</c:v>
                </c:pt>
                <c:pt idx="19" formatCode="_(* #,##0_);_(* \(#,##0\);_(* &quot;-&quot;??_);_(@_)">
                  <c:v>903</c:v>
                </c:pt>
                <c:pt idx="20" formatCode="_(* #,##0_);_(* \(#,##0\);_(* &quot;-&quot;??_);_(@_)">
                  <c:v>896</c:v>
                </c:pt>
                <c:pt idx="21" formatCode="_(* #,##0_);_(* \(#,##0\);_(* &quot;-&quot;??_);_(@_)">
                  <c:v>885</c:v>
                </c:pt>
                <c:pt idx="22" formatCode="_(* #,##0_);_(* \(#,##0\);_(* &quot;-&quot;??_);_(@_)">
                  <c:v>893</c:v>
                </c:pt>
                <c:pt idx="23" formatCode="_(* #,##0_);_(* \(#,##0\);_(* &quot;-&quot;??_);_(@_)">
                  <c:v>973</c:v>
                </c:pt>
                <c:pt idx="24" formatCode="_(* #,##0_);_(* \(#,##0\);_(* &quot;-&quot;??_);_(@_)">
                  <c:v>948</c:v>
                </c:pt>
                <c:pt idx="25" formatCode="_(* #,##0_);_(* \(#,##0\);_(* &quot;-&quot;??_);_(@_)">
                  <c:v>971</c:v>
                </c:pt>
                <c:pt idx="26" formatCode="_(* #,##0_);_(* \(#,##0\);_(* &quot;-&quot;??_);_(@_)">
                  <c:v>1020</c:v>
                </c:pt>
                <c:pt idx="27" formatCode="_(* #,##0_);_(* \(#,##0\);_(* &quot;-&quot;??_);_(@_)">
                  <c:v>1056</c:v>
                </c:pt>
                <c:pt idx="28" formatCode="_(* #,##0_);_(* \(#,##0\);_(* &quot;-&quot;??_);_(@_)">
                  <c:v>1081</c:v>
                </c:pt>
                <c:pt idx="29" formatCode="_(* #,##0_);_(* \(#,##0\);_(* &quot;-&quot;??_);_(@_)">
                  <c:v>1219</c:v>
                </c:pt>
                <c:pt idx="30" formatCode="_(* #,##0_);_(* \(#,##0\);_(* &quot;-&quot;??_);_(@_)">
                  <c:v>1201</c:v>
                </c:pt>
                <c:pt idx="31" formatCode="_(* #,##0_);_(* \(#,##0\);_(* &quot;-&quot;??_);_(@_)">
                  <c:v>1201</c:v>
                </c:pt>
                <c:pt idx="32" formatCode="_(* #,##0_);_(* \(#,##0\);_(* &quot;-&quot;??_);_(@_)">
                  <c:v>1214</c:v>
                </c:pt>
                <c:pt idx="33" formatCode="_(* #,##0_);_(* \(#,##0\);_(* &quot;-&quot;??_);_(@_)">
                  <c:v>1258</c:v>
                </c:pt>
                <c:pt idx="34" formatCode="_(* #,##0_);_(* \(#,##0\);_(* &quot;-&quot;??_);_(@_)">
                  <c:v>1283</c:v>
                </c:pt>
                <c:pt idx="35" formatCode="_(* #,##0_);_(* \(#,##0\);_(* &quot;-&quot;??_);_(@_)">
                  <c:v>1262</c:v>
                </c:pt>
                <c:pt idx="36" formatCode="_(* #,##0_);_(* \(#,##0\);_(* &quot;-&quot;??_);_(@_)">
                  <c:v>1307</c:v>
                </c:pt>
                <c:pt idx="37" formatCode="_(* #,##0_);_(* \(#,##0\);_(* &quot;-&quot;??_);_(@_)">
                  <c:v>1344</c:v>
                </c:pt>
                <c:pt idx="38" formatCode="_(* #,##0_);_(* \(#,##0\);_(* &quot;-&quot;??_);_(@_)">
                  <c:v>1385</c:v>
                </c:pt>
                <c:pt idx="39" formatCode="_(* #,##0_);_(* \(#,##0\);_(* &quot;-&quot;??_);_(@_)">
                  <c:v>1398</c:v>
                </c:pt>
                <c:pt idx="40" formatCode="_(* #,##0_);_(* \(#,##0\);_(* &quot;-&quot;??_);_(@_)">
                  <c:v>1439</c:v>
                </c:pt>
                <c:pt idx="41" formatCode="_(* #,##0_);_(* \(#,##0\);_(* &quot;-&quot;??_);_(@_)">
                  <c:v>1513</c:v>
                </c:pt>
                <c:pt idx="42" formatCode="_(* #,##0_);_(* \(#,##0\);_(* &quot;-&quot;??_);_(@_)">
                  <c:v>1497</c:v>
                </c:pt>
                <c:pt idx="43" formatCode="_(* #,##0_);_(* \(#,##0\);_(* &quot;-&quot;??_);_(@_)">
                  <c:v>1524</c:v>
                </c:pt>
                <c:pt idx="44" formatCode="_(* #,##0_);_(* \(#,##0\);_(* &quot;-&quot;??_);_(@_)">
                  <c:v>1486</c:v>
                </c:pt>
                <c:pt idx="45" formatCode="_(* #,##0_);_(* \(#,##0\);_(* &quot;-&quot;??_);_(@_)">
                  <c:v>1467</c:v>
                </c:pt>
                <c:pt idx="46" formatCode="_(* #,##0_);_(* \(#,##0\);_(* &quot;-&quot;??_);_(@_)">
                  <c:v>1427</c:v>
                </c:pt>
                <c:pt idx="47" formatCode="_(* #,##0_);_(* \(#,##0\);_(* &quot;-&quot;??_);_(@_)">
                  <c:v>1443</c:v>
                </c:pt>
                <c:pt idx="48" formatCode="_(* #,##0_);_(* \(#,##0\);_(* &quot;-&quot;??_);_(@_)">
                  <c:v>1470</c:v>
                </c:pt>
                <c:pt idx="49" formatCode="_(* #,##0_);_(* \(#,##0\);_(* &quot;-&quot;??_);_(@_)">
                  <c:v>1542</c:v>
                </c:pt>
                <c:pt idx="50" formatCode="_(* #,##0_);_(* \(#,##0\);_(* &quot;-&quot;??_);_(@_)">
                  <c:v>1488</c:v>
                </c:pt>
                <c:pt idx="51" formatCode="_(* #,##0_);_(* \(#,##0\);_(* &quot;-&quot;??_);_(@_)">
                  <c:v>1499</c:v>
                </c:pt>
                <c:pt idx="52" formatCode="_(* #,##0_);_(* \(#,##0\);_(* &quot;-&quot;??_);_(@_)">
                  <c:v>1493</c:v>
                </c:pt>
                <c:pt idx="53" formatCode="_(* #,##0_);_(* \(#,##0\);_(* &quot;-&quot;??_);_(@_)">
                  <c:v>1483</c:v>
                </c:pt>
                <c:pt idx="54" formatCode="_(* #,##0_);_(* \(#,##0\);_(* &quot;-&quot;??_);_(@_)">
                  <c:v>1580</c:v>
                </c:pt>
                <c:pt idx="55" formatCode="_(* #,##0_);_(* \(#,##0\);_(* &quot;-&quot;??_);_(@_)">
                  <c:v>1592</c:v>
                </c:pt>
                <c:pt idx="56" formatCode="_(* #,##0_);_(* \(#,##0\);_(* &quot;-&quot;??_);_(@_)">
                  <c:v>1636</c:v>
                </c:pt>
                <c:pt idx="57" formatCode="_(* #,##0_);_(* \(#,##0\);_(* &quot;-&quot;??_);_(@_)">
                  <c:v>1668</c:v>
                </c:pt>
                <c:pt idx="58" formatCode="_(* #,##0_);_(* \(#,##0\);_(* &quot;-&quot;??_);_(@_)">
                  <c:v>1663</c:v>
                </c:pt>
                <c:pt idx="59" formatCode="_(* #,##0_);_(* \(#,##0\);_(* &quot;-&quot;??_);_(@_)">
                  <c:v>1711</c:v>
                </c:pt>
                <c:pt idx="60" formatCode="_(* #,##0_);_(* \(#,##0\);_(* &quot;-&quot;??_);_(@_)">
                  <c:v>1715</c:v>
                </c:pt>
                <c:pt idx="61" formatCode="_(* #,##0_);_(* \(#,##0\);_(* &quot;-&quot;??_);_(@_)">
                  <c:v>1681</c:v>
                </c:pt>
                <c:pt idx="62" formatCode="_(* #,##0_);_(* \(#,##0\);_(* &quot;-&quot;??_);_(@_)">
                  <c:v>1728</c:v>
                </c:pt>
                <c:pt idx="63" formatCode="_(* #,##0_);_(* \(#,##0\);_(* &quot;-&quot;??_);_(@_)">
                  <c:v>1741</c:v>
                </c:pt>
                <c:pt idx="64" formatCode="_(* #,##0_);_(* \(#,##0\);_(* &quot;-&quot;??_);_(@_)">
                  <c:v>1817</c:v>
                </c:pt>
                <c:pt idx="65" formatCode="_(* #,##0_);_(* \(#,##0\);_(* &quot;-&quot;??_);_(@_)">
                  <c:v>1886</c:v>
                </c:pt>
                <c:pt idx="66" formatCode="_(* #,##0_);_(* \(#,##0\);_(* &quot;-&quot;??_);_(@_)">
                  <c:v>1825</c:v>
                </c:pt>
                <c:pt idx="67" formatCode="_(* #,##0_);_(* \(#,##0\);_(* &quot;-&quot;??_);_(@_)">
                  <c:v>1827</c:v>
                </c:pt>
                <c:pt idx="68" formatCode="_(* #,##0_);_(* \(#,##0\);_(* &quot;-&quot;??_);_(@_)">
                  <c:v>1845</c:v>
                </c:pt>
                <c:pt idx="69" formatCode="_(* #,##0_);_(* \(#,##0\);_(* &quot;-&quot;??_);_(@_)">
                  <c:v>1833</c:v>
                </c:pt>
                <c:pt idx="70" formatCode="_(* #,##0_);_(* \(#,##0\);_(* &quot;-&quot;??_);_(@_)">
                  <c:v>1898</c:v>
                </c:pt>
                <c:pt idx="71" formatCode="_(* #,##0_);_(* \(#,##0\);_(* &quot;-&quot;??_);_(@_)">
                  <c:v>1845</c:v>
                </c:pt>
                <c:pt idx="72" formatCode="_(* #,##0_);_(* \(#,##0\);_(* &quot;-&quot;_);_(@_)">
                  <c:v>1802</c:v>
                </c:pt>
                <c:pt idx="73" formatCode="_(* #,##0_);_(* \(#,##0\);_(* &quot;-&quot;_);_(@_)">
                  <c:v>1808</c:v>
                </c:pt>
                <c:pt idx="74" formatCode="_(* #,##0_);_(* \(#,##0\);_(* &quot;-&quot;_);_(@_)">
                  <c:v>1876</c:v>
                </c:pt>
                <c:pt idx="75" formatCode="_(* #,##0_);_(* \(#,##0\);_(* &quot;-&quot;_);_(@_)">
                  <c:v>1952</c:v>
                </c:pt>
                <c:pt idx="76" formatCode="_(* #,##0_);_(* \(#,##0\);_(* &quot;-&quot;_);_(@_)">
                  <c:v>1906</c:v>
                </c:pt>
                <c:pt idx="77" formatCode="_(* #,##0_);_(* \(#,##0\);_(* &quot;-&quot;_);_(@_)">
                  <c:v>1874</c:v>
                </c:pt>
                <c:pt idx="78" formatCode="_(* #,##0_);_(* \(#,##0\);_(* &quot;-&quot;_);_(@_)">
                  <c:v>1940</c:v>
                </c:pt>
                <c:pt idx="79" formatCode="_(* #,##0_);_(* \(#,##0\);_(* &quot;-&quot;_);_(@_)">
                  <c:v>1907</c:v>
                </c:pt>
                <c:pt idx="80" formatCode="_(* #,##0_);_(* \(#,##0\);_(* &quot;-&quot;_);_(@_)">
                  <c:v>1921</c:v>
                </c:pt>
                <c:pt idx="81" formatCode="_(* #,##0_);_(* \(#,##0\);_(* &quot;-&quot;_);_(@_)">
                  <c:v>2001</c:v>
                </c:pt>
                <c:pt idx="82" formatCode="_(* #,##0_);_(* \(#,##0\);_(* &quot;-&quot;_);_(@_)">
                  <c:v>2003</c:v>
                </c:pt>
                <c:pt idx="83" formatCode="_(* #,##0_);_(* \(#,##0\);_(* &quot;-&quot;_);_(@_)">
                  <c:v>2055</c:v>
                </c:pt>
                <c:pt idx="84" formatCode="_(* #,##0_);_(* \(#,##0\);_(* &quot;-&quot;_);_(@_)">
                  <c:v>2036</c:v>
                </c:pt>
                <c:pt idx="85" formatCode="_(* #,##0_);_(* \(#,##0\);_(* &quot;-&quot;_);_(@_)">
                  <c:v>2082</c:v>
                </c:pt>
                <c:pt idx="86" formatCode="_(* #,##0_);_(* \(#,##0\);_(* &quot;-&quot;_);_(@_)">
                  <c:v>2070</c:v>
                </c:pt>
                <c:pt idx="87" formatCode="_(* #,##0_);_(* \(#,##0\);_(* &quot;-&quot;_);_(@_)">
                  <c:v>2062</c:v>
                </c:pt>
                <c:pt idx="88" formatCode="_(* #,##0_);_(* \(#,##0\);_(* &quot;-&quot;_);_(@_)">
                  <c:v>2047</c:v>
                </c:pt>
                <c:pt idx="89" formatCode="_(* #,##0_);_(* \(#,##0\);_(* &quot;-&quot;_);_(@_)">
                  <c:v>2053</c:v>
                </c:pt>
                <c:pt idx="90" formatCode="_(* #,##0_);_(* \(#,##0\);_(* &quot;-&quot;_);_(@_)">
                  <c:v>2011</c:v>
                </c:pt>
                <c:pt idx="91" formatCode="_(* #,##0_);_(* \(#,##0\);_(* &quot;-&quot;_);_(@_)">
                  <c:v>2096</c:v>
                </c:pt>
                <c:pt idx="92" formatCode="_(* #,##0_);_(* \(#,##0\);_(* &quot;-&quot;_);_(@_)">
                  <c:v>2249</c:v>
                </c:pt>
                <c:pt idx="93" formatCode="_(* #,##0_);_(* \(#,##0\);_(* &quot;-&quot;_);_(@_)">
                  <c:v>2295</c:v>
                </c:pt>
                <c:pt idx="94" formatCode="_(* #,##0_);_(* \(#,##0\);_(* &quot;-&quot;_);_(@_)">
                  <c:v>2381</c:v>
                </c:pt>
                <c:pt idx="95" formatCode="_(* #,##0_);_(* \(#,##0\);_(* &quot;-&quot;_);_(@_)">
                  <c:v>2705</c:v>
                </c:pt>
                <c:pt idx="96" formatCode="_(* #,##0_);_(* \(#,##0\);_(* &quot;-&quot;_);_(@_)">
                  <c:v>2988</c:v>
                </c:pt>
                <c:pt idx="97" formatCode="_(* #,##0_);_(* \(#,##0\);_(* &quot;-&quot;_);_(@_)">
                  <c:v>3129</c:v>
                </c:pt>
                <c:pt idx="98" formatCode="_(* #,##0_);_(* \(#,##0\);_(* &quot;-&quot;_);_(@_)">
                  <c:v>3235</c:v>
                </c:pt>
                <c:pt idx="99" formatCode="_(* #,##0_);_(* \(#,##0\);_(* &quot;-&quot;_);_(@_)">
                  <c:v>3412</c:v>
                </c:pt>
                <c:pt idx="100" formatCode="_(* #,##0_);_(* \(#,##0\);_(* &quot;-&quot;_);_(@_)">
                  <c:v>3551</c:v>
                </c:pt>
                <c:pt idx="101" formatCode="_(* #,##0_);_(* \(#,##0\);_(* &quot;-&quot;_);_(@_)">
                  <c:v>3681</c:v>
                </c:pt>
                <c:pt idx="102" formatCode="_(* #,##0_);_(* \(#,##0\);_(* &quot;-&quot;_);_(@_)">
                  <c:v>3921</c:v>
                </c:pt>
                <c:pt idx="103" formatCode="_(* #,##0_);_(* \(#,##0\);_(* &quot;-&quot;_);_(@_)">
                  <c:v>4083</c:v>
                </c:pt>
                <c:pt idx="104" formatCode="_(* #,##0_);_(* \(#,##0\);_(* &quot;-&quot;_);_(@_)">
                  <c:v>4025</c:v>
                </c:pt>
                <c:pt idx="105" formatCode="_(* #,##0_);_(* \(#,##0\);_(* &quot;-&quot;_);_(@_)">
                  <c:v>4015</c:v>
                </c:pt>
                <c:pt idx="106" formatCode="_(* #,##0_);_(* \(#,##0\);_(* &quot;-&quot;_);_(@_)">
                  <c:v>4015</c:v>
                </c:pt>
                <c:pt idx="107" formatCode="_(* #,##0_);_(* \(#,##0\);_(* &quot;-&quot;_);_(@_)">
                  <c:v>3799</c:v>
                </c:pt>
                <c:pt idx="108" formatCode="_(* #,##0_);_(* \(#,##0\);_(* &quot;-&quot;_);_(@_)">
                  <c:v>3675</c:v>
                </c:pt>
                <c:pt idx="109" formatCode="_(* #,##0_);_(* \(#,##0\);_(* &quot;-&quot;_);_(@_)">
                  <c:v>3580</c:v>
                </c:pt>
                <c:pt idx="110" formatCode="_(* #,##0_);_(* \(#,##0\);_(* &quot;-&quot;_);_(@_)">
                  <c:v>3586</c:v>
                </c:pt>
                <c:pt idx="111" formatCode="_(* #,##0_);_(* \(#,##0\);_(* &quot;-&quot;_);_(@_)">
                  <c:v>3506</c:v>
                </c:pt>
                <c:pt idx="112" formatCode="_(* #,##0_);_(* \(#,##0\);_(* &quot;-&quot;_);_(@_)">
                  <c:v>3461</c:v>
                </c:pt>
                <c:pt idx="113" formatCode="_(* #,##0_);_(* \(#,##0\);_(* &quot;-&quot;_);_(@_)">
                  <c:v>3533</c:v>
                </c:pt>
                <c:pt idx="114" formatCode="_(* #,##0_);_(* \(#,##0\);_(* &quot;-&quot;_);_(@_)">
                  <c:v>3519</c:v>
                </c:pt>
                <c:pt idx="115" formatCode="_(* #,##0_);_(* \(#,##0\);_(* &quot;-&quot;_);_(@_)">
                  <c:v>3414</c:v>
                </c:pt>
                <c:pt idx="116" formatCode="_(* #,##0_);_(* \(#,##0\);_(* &quot;-&quot;_);_(@_)">
                  <c:v>3449</c:v>
                </c:pt>
                <c:pt idx="117" formatCode="_(* #,##0_);_(* \(#,##0\);_(* &quot;-&quot;_);_(@_)">
                  <c:v>3512</c:v>
                </c:pt>
                <c:pt idx="118" formatCode="_(* #,##0_);_(* \(#,##0\);_(* &quot;-&quot;_);_(@_)">
                  <c:v>3534</c:v>
                </c:pt>
                <c:pt idx="119" formatCode="_(* #,##0_);_(* \(#,##0\);_(* &quot;-&quot;_);_(@_)">
                  <c:v>3487</c:v>
                </c:pt>
                <c:pt idx="120" formatCode="_(* #,##0_);_(* \(#,##0\);_(* &quot;-&quot;_);_(@_)">
                  <c:v>3348</c:v>
                </c:pt>
                <c:pt idx="121" formatCode="_(* #,##0_);_(* \(#,##0\);_(* &quot;-&quot;_);_(@_)">
                  <c:v>3313</c:v>
                </c:pt>
                <c:pt idx="122" formatCode="_(* #,##0_);_(* \(#,##0\);_(* &quot;-&quot;_);_(@_)">
                  <c:v>3105</c:v>
                </c:pt>
                <c:pt idx="123" formatCode="_(* #,##0_);_(* \(#,##0\);_(* &quot;-&quot;_);_(@_)">
                  <c:v>3046</c:v>
                </c:pt>
                <c:pt idx="124" formatCode="_(* #,##0_);_(* \(#,##0\);_(* &quot;-&quot;_);_(@_)">
                  <c:v>2907</c:v>
                </c:pt>
                <c:pt idx="125" formatCode="_(* #,##0_);_(* \(#,##0\);_(* &quot;-&quot;_);_(@_)">
                  <c:v>2657</c:v>
                </c:pt>
                <c:pt idx="126" formatCode="_(* #,##0_);_(* \(#,##0\);_(* &quot;-&quot;_);_(@_)">
                  <c:v>2506</c:v>
                </c:pt>
                <c:pt idx="127" formatCode="_(* #,##0_);_(* \(#,##0\);_(* &quot;-&quot;_);_(@_)">
                  <c:v>2366</c:v>
                </c:pt>
                <c:pt idx="128" formatCode="_(* #,##0_);_(* \(#,##0\);_(* &quot;-&quot;_);_(@_)">
                  <c:v>2174</c:v>
                </c:pt>
                <c:pt idx="129" formatCode="_(* #,##0_);_(* \(#,##0\);_(* &quot;-&quot;_);_(@_)">
                  <c:v>1878</c:v>
                </c:pt>
                <c:pt idx="130" formatCode="_(* #,##0_);_(* \(#,##0\);_(* &quot;-&quot;_);_(@_)">
                  <c:v>1674</c:v>
                </c:pt>
                <c:pt idx="131" formatCode="_(* #,##0_);_(* \(#,##0\);_(* &quot;-&quot;_);_(@_)">
                  <c:v>1600</c:v>
                </c:pt>
                <c:pt idx="132" formatCode="_(* #,##0_);_(* \(#,##0\);_(* &quot;-&quot;_);_(@_)">
                  <c:v>1494</c:v>
                </c:pt>
                <c:pt idx="133" formatCode="_(* #,##0_);_(* \(#,##0\);_(* &quot;-&quot;_);_(@_)">
                  <c:v>1481</c:v>
                </c:pt>
                <c:pt idx="134" formatCode="_(* #,##0_);_(* \(#,##0\);_(* &quot;-&quot;_);_(@_)">
                  <c:v>1570</c:v>
                </c:pt>
                <c:pt idx="135" formatCode="_(* #,##0_);_(* \(#,##0\);_(* &quot;-&quot;_);_(@_)">
                  <c:v>1658</c:v>
                </c:pt>
                <c:pt idx="136" formatCode="_(* #,##0_);_(* \(#,##0\);_(* &quot;-&quot;_);_(@_)">
                  <c:v>1748</c:v>
                </c:pt>
                <c:pt idx="137" formatCode="_(* #,##0_);_(* \(#,##0\);_(* &quot;-&quot;_);_(@_)">
                  <c:v>1764</c:v>
                </c:pt>
                <c:pt idx="138" formatCode="_(* #,##0_);_(* \(#,##0\);_(* &quot;-&quot;_);_(@_)">
                  <c:v>1750</c:v>
                </c:pt>
                <c:pt idx="139" formatCode="_(* #,##0_);_(* \(#,##0\);_(* &quot;-&quot;_);_(@_)">
                  <c:v>1816</c:v>
                </c:pt>
                <c:pt idx="140" formatCode="_(* #,##0_);_(* \(#,##0\);_(* &quot;-&quot;_);_(@_)">
                  <c:v>2069</c:v>
                </c:pt>
                <c:pt idx="141" formatCode="_(* #,##0_);_(* \(#,##0\);_(* &quot;-&quot;??_);_(@_)">
                  <c:v>2498</c:v>
                </c:pt>
                <c:pt idx="142" formatCode="_(* #,##0_);_(* \(#,##0\);_(* &quot;-&quot;??_);_(@_)">
                  <c:v>2645</c:v>
                </c:pt>
                <c:pt idx="143" formatCode="_(* #,##0_);_(* \(#,##0\);_(* &quot;-&quot;??_);_(@_)">
                  <c:v>2648</c:v>
                </c:pt>
                <c:pt idx="144" formatCode="_(* #,##0_);_(* \(#,##0\);_(* &quot;-&quot;??_);_(@_)">
                  <c:v>2638</c:v>
                </c:pt>
                <c:pt idx="145" formatCode="_(* #,##0_);_(* \(#,##0\);_(* &quot;-&quot;??_);_(@_)">
                  <c:v>2754</c:v>
                </c:pt>
                <c:pt idx="146" formatCode="_(* #,##0_);_(* \(#,##0\);_(* &quot;-&quot;??_);_(@_)">
                  <c:v>2655</c:v>
                </c:pt>
                <c:pt idx="147" formatCode="_(* #,##0_);_(* \(#,##0\);_(* &quot;-&quot;??_);_(@_)">
                  <c:v>2386</c:v>
                </c:pt>
                <c:pt idx="148" formatCode="_(* #,##0_);_(* \(#,##0\);_(* &quot;-&quot;??_);_(@_)">
                  <c:v>2235</c:v>
                </c:pt>
                <c:pt idx="149" formatCode="_(* #,##0_);_(* \(#,##0\);_(* &quot;-&quot;??_);_(@_)">
                  <c:v>2455</c:v>
                </c:pt>
                <c:pt idx="150" formatCode="_(* #,##0_);_(* \(#,##0\);_(* &quot;-&quot;??_);_(@_)">
                  <c:v>2286</c:v>
                </c:pt>
                <c:pt idx="151" formatCode="_(* #,##0_);_(* \(#,##0\);_(* &quot;-&quot;??_);_(@_)">
                  <c:v>2289</c:v>
                </c:pt>
                <c:pt idx="152" formatCode="_(* #,##0_);_(* \(#,##0\);_(* &quot;-&quot;??_);_(@_)">
                  <c:v>2082</c:v>
                </c:pt>
                <c:pt idx="153" formatCode="_(* #,##0_);_(* \(#,##0\);_(* &quot;-&quot;??_);_(@_)">
                  <c:v>1889</c:v>
                </c:pt>
                <c:pt idx="154" formatCode="_(* #,##0_);_(* \(#,##0\);_(* &quot;-&quot;??_);_(@_)">
                  <c:v>2038</c:v>
                </c:pt>
                <c:pt idx="155" formatCode="_(* #,##0_);_(* \(#,##0\);_(* &quot;-&quot;??_);_(@_)">
                  <c:v>2220</c:v>
                </c:pt>
                <c:pt idx="156" formatCode="_(* #,##0_);_(* \(#,##0\);_(* &quot;-&quot;??_);_(@_)">
                  <c:v>2363</c:v>
                </c:pt>
                <c:pt idx="157" formatCode="_(* #,##0_);_(* \(#,##0\);_(* &quot;-&quot;??_);_(@_)">
                  <c:v>2457</c:v>
                </c:pt>
                <c:pt idx="158" formatCode="_(* #,##0_);_(* \(#,##0\);_(* &quot;-&quot;??_);_(@_)">
                  <c:v>2705</c:v>
                </c:pt>
                <c:pt idx="159" formatCode="_(* #,##0_);_(* \(#,##0\);_(* &quot;-&quot;??_);_(@_)">
                  <c:v>3048</c:v>
                </c:pt>
                <c:pt idx="160" formatCode="_(* #,##0_);_(* \(#,##0\);_(* &quot;-&quot;??_);_(@_)">
                  <c:v>3234</c:v>
                </c:pt>
                <c:pt idx="161" formatCode="_(* #,##0_);_(* \(#,##0\);_(* &quot;-&quot;??_);_(@_)">
                  <c:v>3423</c:v>
                </c:pt>
                <c:pt idx="162" formatCode="_(* #,##0_);_(* \(#,##0\);_(* &quot;-&quot;??_);_(@_)">
                  <c:v>3490</c:v>
                </c:pt>
                <c:pt idx="163" formatCode="_(* #,##0_);_(* \(#,##0\);_(* &quot;-&quot;??_);_(@_)">
                  <c:v>3531</c:v>
                </c:pt>
                <c:pt idx="164" formatCode="_(* #,##0_);_(* \(#,##0\);_(* &quot;-&quot;??_);_(@_)">
                  <c:v>3595</c:v>
                </c:pt>
                <c:pt idx="165" formatCode="_(* #,##0_);_(* \(#,##0\);_(* &quot;-&quot;??_);_(@_)">
                  <c:v>3739</c:v>
                </c:pt>
                <c:pt idx="166" formatCode="_(* #,##0_);_(* \(#,##0\);_(* &quot;-&quot;??_);_(@_)">
                  <c:v>3713</c:v>
                </c:pt>
                <c:pt idx="167" formatCode="_(* #,##0_);_(* \(#,##0\);_(* &quot;-&quot;??_);_(@_)">
                  <c:v>3792</c:v>
                </c:pt>
                <c:pt idx="168" formatCode="_(* #,##0_);_(* \(#,##0\);_(* &quot;-&quot;??_);_(@_)">
                  <c:v>3802</c:v>
                </c:pt>
                <c:pt idx="169" formatCode="_(* #,##0_);_(* \(#,##0\);_(* &quot;-&quot;??_);_(@_)">
                  <c:v>3864</c:v>
                </c:pt>
                <c:pt idx="170" formatCode="_(* #,##0_);_(* \(#,##0\);_(* &quot;-&quot;??_);_(@_)">
                  <c:v>4242</c:v>
                </c:pt>
                <c:pt idx="171" formatCode="_(* #,##0_);_(* \(#,##0\);_(* &quot;-&quot;??_);_(@_)">
                  <c:v>4211</c:v>
                </c:pt>
                <c:pt idx="172" formatCode="_(* #,##0_);_(* \(#,##0\);_(* &quot;-&quot;??_);_(@_)">
                  <c:v>4259</c:v>
                </c:pt>
                <c:pt idx="173" formatCode="_(* #,##0_);_(* \(#,##0\);_(* &quot;-&quot;??_);_(@_)">
                  <c:v>4173</c:v>
                </c:pt>
                <c:pt idx="174" formatCode="_(* #,##0_);_(* \(#,##0\);_(* &quot;-&quot;??_);_(@_)">
                  <c:v>4451</c:v>
                </c:pt>
                <c:pt idx="175" formatCode="_(* #,##0_);_(* \(#,##0\);_(* &quot;-&quot;??_);_(@_)">
                  <c:v>4688</c:v>
                </c:pt>
                <c:pt idx="176" formatCode="_(* #,##0_);_(* \(#,##0\);_(* &quot;-&quot;??_);_(@_)">
                  <c:v>4849</c:v>
                </c:pt>
                <c:pt idx="177" formatCode="_(* #,##0_);_(* \(#,##0\);_(* &quot;-&quot;??_);_(@_)">
                  <c:v>4823</c:v>
                </c:pt>
                <c:pt idx="178" formatCode="#,##0">
                  <c:v>4932</c:v>
                </c:pt>
                <c:pt idx="179" formatCode="#,##0">
                  <c:v>4932</c:v>
                </c:pt>
                <c:pt idx="180" formatCode="#,##0">
                  <c:v>4568</c:v>
                </c:pt>
                <c:pt idx="181" formatCode="#,##0">
                  <c:v>4398</c:v>
                </c:pt>
                <c:pt idx="182" formatCode="#,##0">
                  <c:v>4141</c:v>
                </c:pt>
                <c:pt idx="183" formatCode="#,##0">
                  <c:v>3875</c:v>
                </c:pt>
                <c:pt idx="184" formatCode="#,##0">
                  <c:v>3626</c:v>
                </c:pt>
                <c:pt idx="185" formatCode="#,##0">
                  <c:v>3813</c:v>
                </c:pt>
                <c:pt idx="186" formatCode="#,##0">
                  <c:v>3650</c:v>
                </c:pt>
                <c:pt idx="187" formatCode="#,##0">
                  <c:v>3511</c:v>
                </c:pt>
                <c:pt idx="188" formatCode="#,##0">
                  <c:v>3629</c:v>
                </c:pt>
                <c:pt idx="189" formatCode="#,##0">
                  <c:v>3655</c:v>
                </c:pt>
                <c:pt idx="190" formatCode="#,##0">
                  <c:v>3732</c:v>
                </c:pt>
                <c:pt idx="191" formatCode="#,##0">
                  <c:v>3826</c:v>
                </c:pt>
                <c:pt idx="192" formatCode="#,##0">
                  <c:v>3859</c:v>
                </c:pt>
                <c:pt idx="193" formatCode="#,##0">
                  <c:v>3913</c:v>
                </c:pt>
                <c:pt idx="194">
                  <c:v>3970</c:v>
                </c:pt>
                <c:pt idx="195">
                  <c:v>4324</c:v>
                </c:pt>
                <c:pt idx="196" formatCode="#,##0">
                  <c:v>4622</c:v>
                </c:pt>
                <c:pt idx="197" formatCode="#,##0">
                  <c:v>4711</c:v>
                </c:pt>
                <c:pt idx="198" formatCode="#,##0">
                  <c:v>4735</c:v>
                </c:pt>
                <c:pt idx="199" formatCode="#,##0">
                  <c:v>4975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E46-4B1C-A94B-F28315AA39FC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7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03-492D-83D0-7E83F0E9F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12" formatCode="_(* #,##0_);_(* \(#,##0\);_(* &quot;-&quot;??_);_(@_)">
                  <c:v>2284</c:v>
                </c:pt>
                <c:pt idx="13" formatCode="_(* #,##0_);_(* \(#,##0\);_(* &quot;-&quot;??_);_(@_)">
                  <c:v>2107</c:v>
                </c:pt>
                <c:pt idx="14" formatCode="_(* #,##0_);_(* \(#,##0\);_(* &quot;-&quot;??_);_(@_)">
                  <c:v>2002</c:v>
                </c:pt>
                <c:pt idx="15" formatCode="_(* #,##0_);_(* \(#,##0\);_(* &quot;-&quot;??_);_(@_)">
                  <c:v>1979</c:v>
                </c:pt>
                <c:pt idx="16" formatCode="_(* #,##0_);_(* \(#,##0\);_(* &quot;-&quot;??_);_(@_)">
                  <c:v>1945</c:v>
                </c:pt>
                <c:pt idx="17" formatCode="_(* #,##0_);_(* \(#,##0\);_(* &quot;-&quot;??_);_(@_)">
                  <c:v>1825</c:v>
                </c:pt>
                <c:pt idx="18" formatCode="_(* #,##0_);_(* \(#,##0\);_(* &quot;-&quot;??_);_(@_)">
                  <c:v>1874</c:v>
                </c:pt>
                <c:pt idx="19" formatCode="_(* #,##0_);_(* \(#,##0\);_(* &quot;-&quot;??_);_(@_)">
                  <c:v>1901</c:v>
                </c:pt>
                <c:pt idx="20" formatCode="_(* #,##0_);_(* \(#,##0\);_(* &quot;-&quot;??_);_(@_)">
                  <c:v>1897</c:v>
                </c:pt>
                <c:pt idx="21" formatCode="_(* #,##0_);_(* \(#,##0\);_(* &quot;-&quot;??_);_(@_)">
                  <c:v>1894</c:v>
                </c:pt>
                <c:pt idx="22" formatCode="_(* #,##0_);_(* \(#,##0\);_(* &quot;-&quot;??_);_(@_)">
                  <c:v>1861</c:v>
                </c:pt>
                <c:pt idx="23" formatCode="_(* #,##0_);_(* \(#,##0\);_(* &quot;-&quot;??_);_(@_)">
                  <c:v>1856</c:v>
                </c:pt>
                <c:pt idx="24" formatCode="_(* #,##0_);_(* \(#,##0\);_(* &quot;-&quot;??_);_(@_)">
                  <c:v>1741</c:v>
                </c:pt>
                <c:pt idx="25" formatCode="_(* #,##0_);_(* \(#,##0\);_(* &quot;-&quot;??_);_(@_)">
                  <c:v>1728</c:v>
                </c:pt>
                <c:pt idx="26" formatCode="_(* #,##0_);_(* \(#,##0\);_(* &quot;-&quot;??_);_(@_)">
                  <c:v>1758</c:v>
                </c:pt>
                <c:pt idx="27" formatCode="_(* #,##0_);_(* \(#,##0\);_(* &quot;-&quot;??_);_(@_)">
                  <c:v>1759</c:v>
                </c:pt>
                <c:pt idx="28" formatCode="_(* #,##0_);_(* \(#,##0\);_(* &quot;-&quot;??_);_(@_)">
                  <c:v>1738</c:v>
                </c:pt>
                <c:pt idx="29" formatCode="_(* #,##0_);_(* \(#,##0\);_(* &quot;-&quot;??_);_(@_)">
                  <c:v>1841</c:v>
                </c:pt>
                <c:pt idx="30" formatCode="_(* #,##0_);_(* \(#,##0\);_(* &quot;-&quot;??_);_(@_)">
                  <c:v>1805</c:v>
                </c:pt>
                <c:pt idx="31" formatCode="_(* #,##0_);_(* \(#,##0\);_(* &quot;-&quot;??_);_(@_)">
                  <c:v>1801</c:v>
                </c:pt>
                <c:pt idx="32" formatCode="_(* #,##0_);_(* \(#,##0\);_(* &quot;-&quot;??_);_(@_)">
                  <c:v>1789</c:v>
                </c:pt>
                <c:pt idx="33" formatCode="_(* #,##0_);_(* \(#,##0\);_(* &quot;-&quot;??_);_(@_)">
                  <c:v>1800</c:v>
                </c:pt>
                <c:pt idx="34" formatCode="_(* #,##0_);_(* \(#,##0\);_(* &quot;-&quot;??_);_(@_)">
                  <c:v>1881</c:v>
                </c:pt>
                <c:pt idx="35" formatCode="_(* #,##0_);_(* \(#,##0\);_(* &quot;-&quot;??_);_(@_)">
                  <c:v>1925</c:v>
                </c:pt>
                <c:pt idx="36" formatCode="_(* #,##0_);_(* \(#,##0\);_(* &quot;-&quot;??_);_(@_)">
                  <c:v>2046</c:v>
                </c:pt>
                <c:pt idx="37" formatCode="_(* #,##0_);_(* \(#,##0\);_(* &quot;-&quot;??_);_(@_)">
                  <c:v>2080</c:v>
                </c:pt>
                <c:pt idx="38" formatCode="_(* #,##0_);_(* \(#,##0\);_(* &quot;-&quot;??_);_(@_)">
                  <c:v>2206</c:v>
                </c:pt>
                <c:pt idx="39" formatCode="_(* #,##0_);_(* \(#,##0\);_(* &quot;-&quot;??_);_(@_)">
                  <c:v>2341</c:v>
                </c:pt>
                <c:pt idx="40" formatCode="_(* #,##0_);_(* \(#,##0\);_(* &quot;-&quot;??_);_(@_)">
                  <c:v>2508</c:v>
                </c:pt>
                <c:pt idx="41" formatCode="_(* #,##0_);_(* \(#,##0\);_(* &quot;-&quot;??_);_(@_)">
                  <c:v>2722</c:v>
                </c:pt>
                <c:pt idx="42" formatCode="_(* #,##0_);_(* \(#,##0\);_(* &quot;-&quot;??_);_(@_)">
                  <c:v>2663</c:v>
                </c:pt>
                <c:pt idx="43" formatCode="_(* #,##0_);_(* \(#,##0\);_(* &quot;-&quot;??_);_(@_)">
                  <c:v>2656</c:v>
                </c:pt>
                <c:pt idx="44" formatCode="_(* #,##0_);_(* \(#,##0\);_(* &quot;-&quot;??_);_(@_)">
                  <c:v>2640</c:v>
                </c:pt>
                <c:pt idx="45" formatCode="_(* #,##0_);_(* \(#,##0\);_(* &quot;-&quot;??_);_(@_)">
                  <c:v>2594</c:v>
                </c:pt>
                <c:pt idx="46" formatCode="_(* #,##0_);_(* \(#,##0\);_(* &quot;-&quot;??_);_(@_)">
                  <c:v>2510</c:v>
                </c:pt>
                <c:pt idx="47" formatCode="_(* #,##0_);_(* \(#,##0\);_(* &quot;-&quot;??_);_(@_)">
                  <c:v>2476</c:v>
                </c:pt>
                <c:pt idx="48" formatCode="_(* #,##0_);_(* \(#,##0\);_(* &quot;-&quot;??_);_(@_)">
                  <c:v>2391</c:v>
                </c:pt>
                <c:pt idx="49" formatCode="_(* #,##0_);_(* \(#,##0\);_(* &quot;-&quot;??_);_(@_)">
                  <c:v>2422</c:v>
                </c:pt>
                <c:pt idx="50" formatCode="_(* #,##0_);_(* \(#,##0\);_(* &quot;-&quot;??_);_(@_)">
                  <c:v>2286</c:v>
                </c:pt>
                <c:pt idx="51" formatCode="_(* #,##0_);_(* \(#,##0\);_(* &quot;-&quot;??_);_(@_)">
                  <c:v>2216</c:v>
                </c:pt>
                <c:pt idx="52" formatCode="_(* #,##0_);_(* \(#,##0\);_(* &quot;-&quot;??_);_(@_)">
                  <c:v>2030</c:v>
                </c:pt>
                <c:pt idx="53" formatCode="_(* #,##0_);_(* \(#,##0\);_(* &quot;-&quot;??_);_(@_)">
                  <c:v>1842</c:v>
                </c:pt>
                <c:pt idx="54" formatCode="_(* #,##0_);_(* \(#,##0\);_(* &quot;-&quot;??_);_(@_)">
                  <c:v>1969</c:v>
                </c:pt>
                <c:pt idx="55" formatCode="_(* #,##0_);_(* \(#,##0\);_(* &quot;-&quot;??_);_(@_)">
                  <c:v>1982</c:v>
                </c:pt>
                <c:pt idx="56" formatCode="_(* #,##0_);_(* \(#,##0\);_(* &quot;-&quot;??_);_(@_)">
                  <c:v>1972</c:v>
                </c:pt>
                <c:pt idx="57" formatCode="_(* #,##0_);_(* \(#,##0\);_(* &quot;-&quot;??_);_(@_)">
                  <c:v>2001</c:v>
                </c:pt>
                <c:pt idx="58" formatCode="_(* #,##0_);_(* \(#,##0\);_(* &quot;-&quot;??_);_(@_)">
                  <c:v>1977</c:v>
                </c:pt>
                <c:pt idx="59" formatCode="_(* #,##0_);_(* \(#,##0\);_(* &quot;-&quot;??_);_(@_)">
                  <c:v>2091</c:v>
                </c:pt>
                <c:pt idx="60" formatCode="_(* #,##0_);_(* \(#,##0\);_(* &quot;-&quot;??_);_(@_)">
                  <c:v>2088</c:v>
                </c:pt>
                <c:pt idx="61" formatCode="_(* #,##0_);_(* \(#,##0\);_(* &quot;-&quot;??_);_(@_)">
                  <c:v>2120</c:v>
                </c:pt>
                <c:pt idx="62" formatCode="_(* #,##0_);_(* \(#,##0\);_(* &quot;-&quot;??_);_(@_)">
                  <c:v>2210</c:v>
                </c:pt>
                <c:pt idx="63" formatCode="_(* #,##0_);_(* \(#,##0\);_(* &quot;-&quot;??_);_(@_)">
                  <c:v>2238</c:v>
                </c:pt>
                <c:pt idx="64" formatCode="_(* #,##0_);_(* \(#,##0\);_(* &quot;-&quot;??_);_(@_)">
                  <c:v>2431</c:v>
                </c:pt>
                <c:pt idx="65" formatCode="_(* #,##0_);_(* \(#,##0\);_(* &quot;-&quot;??_);_(@_)">
                  <c:v>2564</c:v>
                </c:pt>
                <c:pt idx="66" formatCode="_(* #,##0_);_(* \(#,##0\);_(* &quot;-&quot;??_);_(@_)">
                  <c:v>2550</c:v>
                </c:pt>
                <c:pt idx="67" formatCode="_(* #,##0_);_(* \(#,##0\);_(* &quot;-&quot;??_);_(@_)">
                  <c:v>2647</c:v>
                </c:pt>
                <c:pt idx="68" formatCode="_(* #,##0_);_(* \(#,##0\);_(* &quot;-&quot;??_);_(@_)">
                  <c:v>2800</c:v>
                </c:pt>
                <c:pt idx="69" formatCode="_(* #,##0_);_(* \(#,##0\);_(* &quot;-&quot;??_);_(@_)">
                  <c:v>2900</c:v>
                </c:pt>
                <c:pt idx="70" formatCode="_(* #,##0_);_(* \(#,##0\);_(* &quot;-&quot;??_);_(@_)">
                  <c:v>2983</c:v>
                </c:pt>
                <c:pt idx="71" formatCode="_(* #,##0_);_(* \(#,##0\);_(* &quot;-&quot;??_);_(@_)">
                  <c:v>2913</c:v>
                </c:pt>
                <c:pt idx="72" formatCode="_(* #,##0_);_(* \(#,##0\);_(* &quot;-&quot;_);_(@_)">
                  <c:v>3139</c:v>
                </c:pt>
                <c:pt idx="73" formatCode="_(* #,##0_);_(* \(#,##0\);_(* &quot;-&quot;_);_(@_)">
                  <c:v>3388</c:v>
                </c:pt>
                <c:pt idx="74" formatCode="_(* #,##0_);_(* \(#,##0\);_(* &quot;-&quot;_);_(@_)">
                  <c:v>3702</c:v>
                </c:pt>
                <c:pt idx="75" formatCode="_(* #,##0_);_(* \(#,##0\);_(* &quot;-&quot;_);_(@_)">
                  <c:v>4094</c:v>
                </c:pt>
                <c:pt idx="76" formatCode="_(* #,##0_);_(* \(#,##0\);_(* &quot;-&quot;_);_(@_)">
                  <c:v>4333</c:v>
                </c:pt>
                <c:pt idx="77" formatCode="_(* #,##0_);_(* \(#,##0\);_(* &quot;-&quot;_);_(@_)">
                  <c:v>4574</c:v>
                </c:pt>
                <c:pt idx="78" formatCode="_(* #,##0_);_(* \(#,##0\);_(* &quot;-&quot;_);_(@_)">
                  <c:v>4849</c:v>
                </c:pt>
                <c:pt idx="79" formatCode="_(* #,##0_);_(* \(#,##0\);_(* &quot;-&quot;_);_(@_)">
                  <c:v>5017</c:v>
                </c:pt>
                <c:pt idx="80" formatCode="_(* #,##0_);_(* \(#,##0\);_(* &quot;-&quot;_);_(@_)">
                  <c:v>5238</c:v>
                </c:pt>
                <c:pt idx="81" formatCode="_(* #,##0_);_(* \(#,##0\);_(* &quot;-&quot;_);_(@_)">
                  <c:v>5502</c:v>
                </c:pt>
                <c:pt idx="82" formatCode="_(* #,##0_);_(* \(#,##0\);_(* &quot;-&quot;_);_(@_)">
                  <c:v>5789</c:v>
                </c:pt>
                <c:pt idx="83" formatCode="_(* #,##0_);_(* \(#,##0\);_(* &quot;-&quot;_);_(@_)">
                  <c:v>6019</c:v>
                </c:pt>
                <c:pt idx="84" formatCode="_(* #,##0_);_(* \(#,##0\);_(* &quot;-&quot;_);_(@_)">
                  <c:v>6009</c:v>
                </c:pt>
                <c:pt idx="85" formatCode="_(* #,##0_);_(* \(#,##0\);_(* &quot;-&quot;_);_(@_)">
                  <c:v>6010</c:v>
                </c:pt>
                <c:pt idx="86" formatCode="_(* #,##0_);_(* \(#,##0\);_(* &quot;-&quot;_);_(@_)">
                  <c:v>5836</c:v>
                </c:pt>
                <c:pt idx="87" formatCode="_(* #,##0_);_(* \(#,##0\);_(* &quot;-&quot;_);_(@_)">
                  <c:v>5749</c:v>
                </c:pt>
                <c:pt idx="88" formatCode="_(* #,##0_);_(* \(#,##0\);_(* &quot;-&quot;_);_(@_)">
                  <c:v>5848</c:v>
                </c:pt>
                <c:pt idx="89" formatCode="_(* #,##0_);_(* \(#,##0\);_(* &quot;-&quot;_);_(@_)">
                  <c:v>5830</c:v>
                </c:pt>
                <c:pt idx="90" formatCode="_(* #,##0_);_(* \(#,##0\);_(* &quot;-&quot;_);_(@_)">
                  <c:v>5837</c:v>
                </c:pt>
                <c:pt idx="91" formatCode="_(* #,##0_);_(* \(#,##0\);_(* &quot;-&quot;_);_(@_)">
                  <c:v>5828</c:v>
                </c:pt>
                <c:pt idx="92" formatCode="_(* #,##0_);_(* \(#,##0\);_(* &quot;-&quot;_);_(@_)">
                  <c:v>5896</c:v>
                </c:pt>
                <c:pt idx="93" formatCode="_(* #,##0_);_(* \(#,##0\);_(* &quot;-&quot;_);_(@_)">
                  <c:v>5839</c:v>
                </c:pt>
                <c:pt idx="94" formatCode="_(* #,##0_);_(* \(#,##0\);_(* &quot;-&quot;_);_(@_)">
                  <c:v>5821</c:v>
                </c:pt>
                <c:pt idx="95" formatCode="_(* #,##0_);_(* \(#,##0\);_(* &quot;-&quot;_);_(@_)">
                  <c:v>6166</c:v>
                </c:pt>
                <c:pt idx="96" formatCode="_(* #,##0_);_(* \(#,##0\);_(* &quot;-&quot;_);_(@_)">
                  <c:v>6592</c:v>
                </c:pt>
                <c:pt idx="97" formatCode="_(* #,##0_);_(* \(#,##0\);_(* &quot;-&quot;_);_(@_)">
                  <c:v>6650</c:v>
                </c:pt>
                <c:pt idx="98" formatCode="_(* #,##0_);_(* \(#,##0\);_(* &quot;-&quot;_);_(@_)">
                  <c:v>6893</c:v>
                </c:pt>
                <c:pt idx="99" formatCode="_(* #,##0_);_(* \(#,##0\);_(* &quot;-&quot;_);_(@_)">
                  <c:v>7008</c:v>
                </c:pt>
                <c:pt idx="100" formatCode="_(* #,##0_);_(* \(#,##0\);_(* &quot;-&quot;_);_(@_)">
                  <c:v>6885</c:v>
                </c:pt>
                <c:pt idx="101" formatCode="_(* #,##0_);_(* \(#,##0\);_(* &quot;-&quot;_);_(@_)">
                  <c:v>6964</c:v>
                </c:pt>
                <c:pt idx="102" formatCode="_(* #,##0_);_(* \(#,##0\);_(* &quot;-&quot;_);_(@_)">
                  <c:v>7205</c:v>
                </c:pt>
                <c:pt idx="103" formatCode="_(* #,##0_);_(* \(#,##0\);_(* &quot;-&quot;_);_(@_)">
                  <c:v>7808</c:v>
                </c:pt>
                <c:pt idx="104" formatCode="_(* #,##0_);_(* \(#,##0\);_(* &quot;-&quot;_);_(@_)">
                  <c:v>7775</c:v>
                </c:pt>
                <c:pt idx="105" formatCode="_(* #,##0_);_(* \(#,##0\);_(* &quot;-&quot;_);_(@_)">
                  <c:v>7801</c:v>
                </c:pt>
                <c:pt idx="106" formatCode="_(* #,##0_);_(* \(#,##0\);_(* &quot;-&quot;_);_(@_)">
                  <c:v>7809</c:v>
                </c:pt>
                <c:pt idx="107" formatCode="_(* #,##0_);_(* \(#,##0\);_(* &quot;-&quot;_);_(@_)">
                  <c:v>7475</c:v>
                </c:pt>
                <c:pt idx="108" formatCode="_(* #,##0_);_(* \(#,##0\);_(* &quot;-&quot;_);_(@_)">
                  <c:v>7481</c:v>
                </c:pt>
                <c:pt idx="109" formatCode="_(* #,##0_);_(* \(#,##0\);_(* &quot;-&quot;_);_(@_)">
                  <c:v>7456</c:v>
                </c:pt>
                <c:pt idx="110" formatCode="_(* #,##0_);_(* \(#,##0\);_(* &quot;-&quot;_);_(@_)">
                  <c:v>7483</c:v>
                </c:pt>
                <c:pt idx="111" formatCode="_(* #,##0_);_(* \(#,##0\);_(* &quot;-&quot;_);_(@_)">
                  <c:v>7272</c:v>
                </c:pt>
                <c:pt idx="112" formatCode="_(* #,##0_);_(* \(#,##0\);_(* &quot;-&quot;_);_(@_)">
                  <c:v>7142</c:v>
                </c:pt>
                <c:pt idx="113" formatCode="_(* #,##0_);_(* \(#,##0\);_(* &quot;-&quot;_);_(@_)">
                  <c:v>7339</c:v>
                </c:pt>
                <c:pt idx="114" formatCode="_(* #,##0_);_(* \(#,##0\);_(* &quot;-&quot;_);_(@_)">
                  <c:v>7296</c:v>
                </c:pt>
                <c:pt idx="115" formatCode="_(* #,##0_);_(* \(#,##0\);_(* &quot;-&quot;_);_(@_)">
                  <c:v>6860</c:v>
                </c:pt>
                <c:pt idx="116" formatCode="_(* #,##0_);_(* \(#,##0\);_(* &quot;-&quot;_);_(@_)">
                  <c:v>6737</c:v>
                </c:pt>
                <c:pt idx="117" formatCode="_(* #,##0_);_(* \(#,##0\);_(* &quot;-&quot;_);_(@_)">
                  <c:v>6744</c:v>
                </c:pt>
                <c:pt idx="118" formatCode="_(* #,##0_);_(* \(#,##0\);_(* &quot;-&quot;_);_(@_)">
                  <c:v>6789</c:v>
                </c:pt>
                <c:pt idx="119" formatCode="_(* #,##0_);_(* \(#,##0\);_(* &quot;-&quot;_);_(@_)">
                  <c:v>7072</c:v>
                </c:pt>
                <c:pt idx="120" formatCode="_(* #,##0_);_(* \(#,##0\);_(* &quot;-&quot;_);_(@_)">
                  <c:v>7152</c:v>
                </c:pt>
                <c:pt idx="121" formatCode="_(* #,##0_);_(* \(#,##0\);_(* &quot;-&quot;_);_(@_)">
                  <c:v>7318</c:v>
                </c:pt>
                <c:pt idx="122" formatCode="_(* #,##0_);_(* \(#,##0\);_(* &quot;-&quot;_);_(@_)">
                  <c:v>7064</c:v>
                </c:pt>
                <c:pt idx="123" formatCode="_(* #,##0_);_(* \(#,##0\);_(* &quot;-&quot;_);_(@_)">
                  <c:v>7133</c:v>
                </c:pt>
                <c:pt idx="124" formatCode="_(* #,##0_);_(* \(#,##0\);_(* &quot;-&quot;_);_(@_)">
                  <c:v>7009</c:v>
                </c:pt>
                <c:pt idx="125" formatCode="_(* #,##0_);_(* \(#,##0\);_(* &quot;-&quot;_);_(@_)">
                  <c:v>6681</c:v>
                </c:pt>
                <c:pt idx="126" formatCode="_(* #,##0_);_(* \(#,##0\);_(* &quot;-&quot;_);_(@_)">
                  <c:v>6531</c:v>
                </c:pt>
                <c:pt idx="127" formatCode="_(* #,##0_);_(* \(#,##0\);_(* &quot;-&quot;_);_(@_)">
                  <c:v>6259</c:v>
                </c:pt>
                <c:pt idx="128" formatCode="_(* #,##0_);_(* \(#,##0\);_(* &quot;-&quot;_);_(@_)">
                  <c:v>6114</c:v>
                </c:pt>
                <c:pt idx="129" formatCode="_(* #,##0_);_(* \(#,##0\);_(* &quot;-&quot;_);_(@_)">
                  <c:v>5856</c:v>
                </c:pt>
                <c:pt idx="130" formatCode="_(* #,##0_);_(* \(#,##0\);_(* &quot;-&quot;_);_(@_)">
                  <c:v>5625</c:v>
                </c:pt>
                <c:pt idx="131" formatCode="_(* #,##0_);_(* \(#,##0\);_(* &quot;-&quot;_);_(@_)">
                  <c:v>5376</c:v>
                </c:pt>
                <c:pt idx="132" formatCode="_(* #,##0_);_(* \(#,##0\);_(* &quot;-&quot;_);_(@_)">
                  <c:v>5119</c:v>
                </c:pt>
                <c:pt idx="133" formatCode="_(* #,##0_);_(* \(#,##0\);_(* &quot;-&quot;_);_(@_)">
                  <c:v>4969</c:v>
                </c:pt>
                <c:pt idx="134" formatCode="_(* #,##0_);_(* \(#,##0\);_(* &quot;-&quot;_);_(@_)">
                  <c:v>5106</c:v>
                </c:pt>
                <c:pt idx="135" formatCode="_(* #,##0_);_(* \(#,##0\);_(* &quot;-&quot;_);_(@_)">
                  <c:v>5318</c:v>
                </c:pt>
                <c:pt idx="136" formatCode="_(* #,##0_);_(* \(#,##0\);_(* &quot;-&quot;_);_(@_)">
                  <c:v>5700</c:v>
                </c:pt>
                <c:pt idx="137" formatCode="_(* #,##0_);_(* \(#,##0\);_(* &quot;-&quot;_);_(@_)">
                  <c:v>5716</c:v>
                </c:pt>
                <c:pt idx="138" formatCode="_(* #,##0_);_(* \(#,##0\);_(* &quot;-&quot;_);_(@_)">
                  <c:v>5775</c:v>
                </c:pt>
                <c:pt idx="139" formatCode="_(* #,##0_);_(* \(#,##0\);_(* &quot;-&quot;_);_(@_)">
                  <c:v>6354</c:v>
                </c:pt>
                <c:pt idx="140" formatCode="_(* #,##0_);_(* \(#,##0\);_(* &quot;-&quot;_);_(@_)">
                  <c:v>6846</c:v>
                </c:pt>
                <c:pt idx="141" formatCode="_(* #,##0_);_(* \(#,##0\);_(* &quot;-&quot;??_);_(@_)">
                  <c:v>7852</c:v>
                </c:pt>
                <c:pt idx="142" formatCode="_(* #,##0_);_(* \(#,##0\);_(* &quot;-&quot;??_);_(@_)">
                  <c:v>8207</c:v>
                </c:pt>
                <c:pt idx="143" formatCode="_(* #,##0_);_(* \(#,##0\);_(* &quot;-&quot;??_);_(@_)">
                  <c:v>8348</c:v>
                </c:pt>
                <c:pt idx="144" formatCode="_(* #,##0_);_(* \(#,##0\);_(* &quot;-&quot;??_);_(@_)">
                  <c:v>8403</c:v>
                </c:pt>
                <c:pt idx="145" formatCode="_(* #,##0_);_(* \(#,##0\);_(* &quot;-&quot;??_);_(@_)">
                  <c:v>8677</c:v>
                </c:pt>
                <c:pt idx="146" formatCode="_(* #,##0_);_(* \(#,##0\);_(* &quot;-&quot;??_);_(@_)">
                  <c:v>8727</c:v>
                </c:pt>
                <c:pt idx="147" formatCode="_(* #,##0_);_(* \(#,##0\);_(* &quot;-&quot;??_);_(@_)">
                  <c:v>7674</c:v>
                </c:pt>
                <c:pt idx="148" formatCode="_(* #,##0_);_(* \(#,##0\);_(* &quot;-&quot;??_);_(@_)">
                  <c:v>7357</c:v>
                </c:pt>
                <c:pt idx="149" formatCode="_(* #,##0_);_(* \(#,##0\);_(* &quot;-&quot;??_);_(@_)">
                  <c:v>7920</c:v>
                </c:pt>
                <c:pt idx="150" formatCode="_(* #,##0_);_(* \(#,##0\);_(* &quot;-&quot;??_);_(@_)">
                  <c:v>7746</c:v>
                </c:pt>
                <c:pt idx="151" formatCode="_(* #,##0_);_(* \(#,##0\);_(* &quot;-&quot;??_);_(@_)">
                  <c:v>7265</c:v>
                </c:pt>
                <c:pt idx="152" formatCode="_(* #,##0_);_(* \(#,##0\);_(* &quot;-&quot;??_);_(@_)">
                  <c:v>7268</c:v>
                </c:pt>
                <c:pt idx="153" formatCode="_(* #,##0_);_(* \(#,##0\);_(* &quot;-&quot;??_);_(@_)">
                  <c:v>6770</c:v>
                </c:pt>
                <c:pt idx="154" formatCode="_(* #,##0_);_(* \(#,##0\);_(* &quot;-&quot;??_);_(@_)">
                  <c:v>6821</c:v>
                </c:pt>
                <c:pt idx="155" formatCode="_(* #,##0_);_(* \(#,##0\);_(* &quot;-&quot;??_);_(@_)">
                  <c:v>6942</c:v>
                </c:pt>
                <c:pt idx="156" formatCode="_(* #,##0_);_(* \(#,##0\);_(* &quot;-&quot;??_);_(@_)">
                  <c:v>7018</c:v>
                </c:pt>
                <c:pt idx="157" formatCode="_(* #,##0_);_(* \(#,##0\);_(* &quot;-&quot;??_);_(@_)">
                  <c:v>7099</c:v>
                </c:pt>
                <c:pt idx="158" formatCode="_(* #,##0_);_(* \(#,##0\);_(* &quot;-&quot;??_);_(@_)">
                  <c:v>7355</c:v>
                </c:pt>
                <c:pt idx="159" formatCode="_(* #,##0_);_(* \(#,##0\);_(* &quot;-&quot;??_);_(@_)">
                  <c:v>8035</c:v>
                </c:pt>
                <c:pt idx="160" formatCode="_(* #,##0_);_(* \(#,##0\);_(* &quot;-&quot;??_);_(@_)">
                  <c:v>8327</c:v>
                </c:pt>
                <c:pt idx="161" formatCode="_(* #,##0_);_(* \(#,##0\);_(* &quot;-&quot;??_);_(@_)">
                  <c:v>8569</c:v>
                </c:pt>
                <c:pt idx="162" formatCode="_(* #,##0_);_(* \(#,##0\);_(* &quot;-&quot;??_);_(@_)">
                  <c:v>8792</c:v>
                </c:pt>
                <c:pt idx="163" formatCode="_(* #,##0_);_(* \(#,##0\);_(* &quot;-&quot;??_);_(@_)">
                  <c:v>8755</c:v>
                </c:pt>
                <c:pt idx="164" formatCode="_(* #,##0_);_(* \(#,##0\);_(* &quot;-&quot;??_);_(@_)">
                  <c:v>8733</c:v>
                </c:pt>
                <c:pt idx="165" formatCode="_(* #,##0_);_(* \(#,##0\);_(* &quot;-&quot;??_);_(@_)">
                  <c:v>8904</c:v>
                </c:pt>
                <c:pt idx="166" formatCode="_(* #,##0_);_(* \(#,##0\);_(* &quot;-&quot;??_);_(@_)">
                  <c:v>9150</c:v>
                </c:pt>
                <c:pt idx="167" formatCode="_(* #,##0_);_(* \(#,##0\);_(* &quot;-&quot;??_);_(@_)">
                  <c:v>9500</c:v>
                </c:pt>
                <c:pt idx="168" formatCode="_(* #,##0_);_(* \(#,##0\);_(* &quot;-&quot;??_);_(@_)">
                  <c:v>9610</c:v>
                </c:pt>
                <c:pt idx="169" formatCode="_(* #,##0_);_(* \(#,##0\);_(* &quot;-&quot;??_);_(@_)">
                  <c:v>10067</c:v>
                </c:pt>
                <c:pt idx="170" formatCode="_(* #,##0_);_(* \(#,##0\);_(* &quot;-&quot;??_);_(@_)">
                  <c:v>10706</c:v>
                </c:pt>
                <c:pt idx="171" formatCode="_(* #,##0_);_(* \(#,##0\);_(* &quot;-&quot;??_);_(@_)">
                  <c:v>10713</c:v>
                </c:pt>
                <c:pt idx="172" formatCode="_(* #,##0_);_(* \(#,##0\);_(* &quot;-&quot;??_);_(@_)">
                  <c:v>11154</c:v>
                </c:pt>
                <c:pt idx="173" formatCode="_(* #,##0_);_(* \(#,##0\);_(* &quot;-&quot;??_);_(@_)">
                  <c:v>11171</c:v>
                </c:pt>
                <c:pt idx="174" formatCode="_(* #,##0_);_(* \(#,##0\);_(* &quot;-&quot;??_);_(@_)">
                  <c:v>11571</c:v>
                </c:pt>
                <c:pt idx="175" formatCode="_(* #,##0_);_(* \(#,##0\);_(* &quot;-&quot;??_);_(@_)">
                  <c:v>11734</c:v>
                </c:pt>
                <c:pt idx="176" formatCode="_(* #,##0_);_(* \(#,##0\);_(* &quot;-&quot;??_);_(@_)">
                  <c:v>11734</c:v>
                </c:pt>
                <c:pt idx="177" formatCode="_(* #,##0_);_(* \(#,##0\);_(* &quot;-&quot;??_);_(@_)">
                  <c:v>11577</c:v>
                </c:pt>
                <c:pt idx="178" formatCode="#,##0">
                  <c:v>12412</c:v>
                </c:pt>
                <c:pt idx="179" formatCode="#,##0">
                  <c:v>12412</c:v>
                </c:pt>
                <c:pt idx="180" formatCode="#,##0">
                  <c:v>11038</c:v>
                </c:pt>
                <c:pt idx="181" formatCode="#,##0">
                  <c:v>9297</c:v>
                </c:pt>
                <c:pt idx="182" formatCode="#,##0">
                  <c:v>8447</c:v>
                </c:pt>
                <c:pt idx="183" formatCode="#,##0">
                  <c:v>7850</c:v>
                </c:pt>
                <c:pt idx="184" formatCode="#,##0">
                  <c:v>7181</c:v>
                </c:pt>
                <c:pt idx="185" formatCode="#,##0">
                  <c:v>6711</c:v>
                </c:pt>
                <c:pt idx="186" formatCode="#,##0">
                  <c:v>6192</c:v>
                </c:pt>
                <c:pt idx="187" formatCode="#,##0">
                  <c:v>5654</c:v>
                </c:pt>
                <c:pt idx="188" formatCode="#,##0">
                  <c:v>5421</c:v>
                </c:pt>
                <c:pt idx="189" formatCode="#,##0">
                  <c:v>5188</c:v>
                </c:pt>
                <c:pt idx="190" formatCode="#,##0">
                  <c:v>5009</c:v>
                </c:pt>
                <c:pt idx="191" formatCode="#,##0">
                  <c:v>4823</c:v>
                </c:pt>
                <c:pt idx="192" formatCode="#,##0">
                  <c:v>4525</c:v>
                </c:pt>
                <c:pt idx="193" formatCode="#,##0">
                  <c:v>4308</c:v>
                </c:pt>
                <c:pt idx="194">
                  <c:v>4288</c:v>
                </c:pt>
                <c:pt idx="195">
                  <c:v>4603</c:v>
                </c:pt>
                <c:pt idx="196" formatCode="#,##0">
                  <c:v>5168</c:v>
                </c:pt>
                <c:pt idx="197" formatCode="#,##0">
                  <c:v>5468</c:v>
                </c:pt>
                <c:pt idx="198" formatCode="#,##0">
                  <c:v>5608</c:v>
                </c:pt>
                <c:pt idx="199" formatCode="#,##0">
                  <c:v>6273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E46-4B1C-A94B-F28315AA39FC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12" formatCode="_(* #,##0_);_(* \(#,##0\);_(* &quot;-&quot;??_);_(@_)">
                  <c:v>5489.6436170212764</c:v>
                </c:pt>
                <c:pt idx="13" formatCode="_(* #,##0_);_(* \(#,##0\);_(* &quot;-&quot;??_);_(@_)">
                  <c:v>5489.6436170212764</c:v>
                </c:pt>
                <c:pt idx="14" formatCode="_(* #,##0_);_(* \(#,##0\);_(* &quot;-&quot;??_);_(@_)">
                  <c:v>5489.6436170212764</c:v>
                </c:pt>
                <c:pt idx="15" formatCode="_(* #,##0_);_(* \(#,##0\);_(* &quot;-&quot;??_);_(@_)">
                  <c:v>5489.6436170212764</c:v>
                </c:pt>
                <c:pt idx="16" formatCode="_(* #,##0_);_(* \(#,##0\);_(* &quot;-&quot;??_);_(@_)">
                  <c:v>5489.6436170212764</c:v>
                </c:pt>
                <c:pt idx="17" formatCode="_(* #,##0_);_(* \(#,##0\);_(* &quot;-&quot;??_);_(@_)">
                  <c:v>5489.6436170212764</c:v>
                </c:pt>
                <c:pt idx="18" formatCode="_(* #,##0_);_(* \(#,##0\);_(* &quot;-&quot;??_);_(@_)">
                  <c:v>5489.6436170212764</c:v>
                </c:pt>
                <c:pt idx="19" formatCode="_(* #,##0_);_(* \(#,##0\);_(* &quot;-&quot;??_);_(@_)">
                  <c:v>5489.6436170212764</c:v>
                </c:pt>
                <c:pt idx="20" formatCode="_(* #,##0_);_(* \(#,##0\);_(* &quot;-&quot;??_);_(@_)">
                  <c:v>5489.6436170212764</c:v>
                </c:pt>
                <c:pt idx="21" formatCode="_(* #,##0_);_(* \(#,##0\);_(* &quot;-&quot;??_);_(@_)">
                  <c:v>5489.6436170212764</c:v>
                </c:pt>
                <c:pt idx="22" formatCode="_(* #,##0_);_(* \(#,##0\);_(* &quot;-&quot;??_);_(@_)">
                  <c:v>5489.6436170212764</c:v>
                </c:pt>
                <c:pt idx="23" formatCode="_(* #,##0_);_(* \(#,##0\);_(* &quot;-&quot;??_);_(@_)">
                  <c:v>5489.6436170212764</c:v>
                </c:pt>
                <c:pt idx="24" formatCode="_(* #,##0_);_(* \(#,##0\);_(* &quot;-&quot;??_);_(@_)">
                  <c:v>5489.6436170212764</c:v>
                </c:pt>
                <c:pt idx="25" formatCode="_(* #,##0_);_(* \(#,##0\);_(* &quot;-&quot;??_);_(@_)">
                  <c:v>5489.6436170212764</c:v>
                </c:pt>
                <c:pt idx="26" formatCode="_(* #,##0_);_(* \(#,##0\);_(* &quot;-&quot;??_);_(@_)">
                  <c:v>5489.6436170212764</c:v>
                </c:pt>
                <c:pt idx="27" formatCode="_(* #,##0_);_(* \(#,##0\);_(* &quot;-&quot;??_);_(@_)">
                  <c:v>5489.6436170212764</c:v>
                </c:pt>
                <c:pt idx="28" formatCode="_(* #,##0_);_(* \(#,##0\);_(* &quot;-&quot;??_);_(@_)">
                  <c:v>5489.6436170212764</c:v>
                </c:pt>
                <c:pt idx="29" formatCode="_(* #,##0_);_(* \(#,##0\);_(* &quot;-&quot;??_);_(@_)">
                  <c:v>5489.6436170212764</c:v>
                </c:pt>
                <c:pt idx="30" formatCode="_(* #,##0_);_(* \(#,##0\);_(* &quot;-&quot;??_);_(@_)">
                  <c:v>5489.6436170212764</c:v>
                </c:pt>
                <c:pt idx="31" formatCode="_(* #,##0_);_(* \(#,##0\);_(* &quot;-&quot;??_);_(@_)">
                  <c:v>5489.6436170212764</c:v>
                </c:pt>
                <c:pt idx="32" formatCode="_(* #,##0_);_(* \(#,##0\);_(* &quot;-&quot;??_);_(@_)">
                  <c:v>5489.6436170212764</c:v>
                </c:pt>
                <c:pt idx="33" formatCode="_(* #,##0_);_(* \(#,##0\);_(* &quot;-&quot;??_);_(@_)">
                  <c:v>5489.6436170212764</c:v>
                </c:pt>
                <c:pt idx="34" formatCode="_(* #,##0_);_(* \(#,##0\);_(* &quot;-&quot;??_);_(@_)">
                  <c:v>5489.6436170212764</c:v>
                </c:pt>
                <c:pt idx="35" formatCode="_(* #,##0_);_(* \(#,##0\);_(* &quot;-&quot;??_);_(@_)">
                  <c:v>5489.6436170212764</c:v>
                </c:pt>
                <c:pt idx="36" formatCode="_(* #,##0_);_(* \(#,##0\);_(* &quot;-&quot;??_);_(@_)">
                  <c:v>5489.6436170212764</c:v>
                </c:pt>
                <c:pt idx="37" formatCode="_(* #,##0_);_(* \(#,##0\);_(* &quot;-&quot;??_);_(@_)">
                  <c:v>5489.6436170212764</c:v>
                </c:pt>
                <c:pt idx="38" formatCode="_(* #,##0_);_(* \(#,##0\);_(* &quot;-&quot;??_);_(@_)">
                  <c:v>5489.6436170212764</c:v>
                </c:pt>
                <c:pt idx="39" formatCode="_(* #,##0_);_(* \(#,##0\);_(* &quot;-&quot;??_);_(@_)">
                  <c:v>5489.6436170212764</c:v>
                </c:pt>
                <c:pt idx="40" formatCode="_(* #,##0_);_(* \(#,##0\);_(* &quot;-&quot;??_);_(@_)">
                  <c:v>5489.6436170212764</c:v>
                </c:pt>
                <c:pt idx="41" formatCode="_(* #,##0_);_(* \(#,##0\);_(* &quot;-&quot;??_);_(@_)">
                  <c:v>5489.6436170212764</c:v>
                </c:pt>
                <c:pt idx="42" formatCode="_(* #,##0_);_(* \(#,##0\);_(* &quot;-&quot;??_);_(@_)">
                  <c:v>5489.6436170212764</c:v>
                </c:pt>
                <c:pt idx="43" formatCode="_(* #,##0_);_(* \(#,##0\);_(* &quot;-&quot;??_);_(@_)">
                  <c:v>5489.6436170212764</c:v>
                </c:pt>
                <c:pt idx="44" formatCode="_(* #,##0_);_(* \(#,##0\);_(* &quot;-&quot;??_);_(@_)">
                  <c:v>5489.6436170212764</c:v>
                </c:pt>
                <c:pt idx="45" formatCode="_(* #,##0_);_(* \(#,##0\);_(* &quot;-&quot;??_);_(@_)">
                  <c:v>5489.6436170212764</c:v>
                </c:pt>
                <c:pt idx="46" formatCode="_(* #,##0_);_(* \(#,##0\);_(* &quot;-&quot;??_);_(@_)">
                  <c:v>5489.6436170212764</c:v>
                </c:pt>
                <c:pt idx="47" formatCode="_(* #,##0_);_(* \(#,##0\);_(* &quot;-&quot;??_);_(@_)">
                  <c:v>5489.6436170212764</c:v>
                </c:pt>
                <c:pt idx="48" formatCode="_(* #,##0_);_(* \(#,##0\);_(* &quot;-&quot;??_);_(@_)">
                  <c:v>5489.6436170212764</c:v>
                </c:pt>
                <c:pt idx="49" formatCode="_(* #,##0_);_(* \(#,##0\);_(* &quot;-&quot;??_);_(@_)">
                  <c:v>5489.6436170212764</c:v>
                </c:pt>
                <c:pt idx="50" formatCode="_(* #,##0_);_(* \(#,##0\);_(* &quot;-&quot;??_);_(@_)">
                  <c:v>5489.6436170212764</c:v>
                </c:pt>
                <c:pt idx="51" formatCode="_(* #,##0_);_(* \(#,##0\);_(* &quot;-&quot;??_);_(@_)">
                  <c:v>5489.6436170212764</c:v>
                </c:pt>
                <c:pt idx="52" formatCode="_(* #,##0_);_(* \(#,##0\);_(* &quot;-&quot;??_);_(@_)">
                  <c:v>5489.6436170212764</c:v>
                </c:pt>
                <c:pt idx="53" formatCode="_(* #,##0_);_(* \(#,##0\);_(* &quot;-&quot;??_);_(@_)">
                  <c:v>5489.6436170212764</c:v>
                </c:pt>
                <c:pt idx="54" formatCode="_(* #,##0_);_(* \(#,##0\);_(* &quot;-&quot;??_);_(@_)">
                  <c:v>5489.6436170212764</c:v>
                </c:pt>
                <c:pt idx="55" formatCode="_(* #,##0_);_(* \(#,##0\);_(* &quot;-&quot;??_);_(@_)">
                  <c:v>5489.6436170212764</c:v>
                </c:pt>
                <c:pt idx="56" formatCode="_(* #,##0_);_(* \(#,##0\);_(* &quot;-&quot;??_);_(@_)">
                  <c:v>5489.6436170212764</c:v>
                </c:pt>
                <c:pt idx="57" formatCode="_(* #,##0_);_(* \(#,##0\);_(* &quot;-&quot;??_);_(@_)">
                  <c:v>5489.6436170212764</c:v>
                </c:pt>
                <c:pt idx="58" formatCode="_(* #,##0_);_(* \(#,##0\);_(* &quot;-&quot;??_);_(@_)">
                  <c:v>5489.6436170212764</c:v>
                </c:pt>
                <c:pt idx="59" formatCode="_(* #,##0_);_(* \(#,##0\);_(* &quot;-&quot;??_);_(@_)">
                  <c:v>5489.6436170212764</c:v>
                </c:pt>
                <c:pt idx="60" formatCode="_(* #,##0_);_(* \(#,##0\);_(* &quot;-&quot;??_);_(@_)">
                  <c:v>5489.6436170212764</c:v>
                </c:pt>
                <c:pt idx="61" formatCode="_(* #,##0_);_(* \(#,##0\);_(* &quot;-&quot;??_);_(@_)">
                  <c:v>5489.6436170212764</c:v>
                </c:pt>
                <c:pt idx="62" formatCode="_(* #,##0_);_(* \(#,##0\);_(* &quot;-&quot;??_);_(@_)">
                  <c:v>5489.6436170212764</c:v>
                </c:pt>
                <c:pt idx="63" formatCode="_(* #,##0_);_(* \(#,##0\);_(* &quot;-&quot;??_);_(@_)">
                  <c:v>5489.6436170212764</c:v>
                </c:pt>
                <c:pt idx="64" formatCode="_(* #,##0_);_(* \(#,##0\);_(* &quot;-&quot;??_);_(@_)">
                  <c:v>5489.6436170212764</c:v>
                </c:pt>
                <c:pt idx="65" formatCode="_(* #,##0_);_(* \(#,##0\);_(* &quot;-&quot;??_);_(@_)">
                  <c:v>5489.6436170212764</c:v>
                </c:pt>
                <c:pt idx="66" formatCode="_(* #,##0_);_(* \(#,##0\);_(* &quot;-&quot;??_);_(@_)">
                  <c:v>5489.6436170212764</c:v>
                </c:pt>
                <c:pt idx="67" formatCode="_(* #,##0_);_(* \(#,##0\);_(* &quot;-&quot;??_);_(@_)">
                  <c:v>5489.6436170212764</c:v>
                </c:pt>
                <c:pt idx="68" formatCode="_(* #,##0_);_(* \(#,##0\);_(* &quot;-&quot;??_);_(@_)">
                  <c:v>5489.6436170212764</c:v>
                </c:pt>
                <c:pt idx="69" formatCode="_(* #,##0_);_(* \(#,##0\);_(* &quot;-&quot;??_);_(@_)">
                  <c:v>5489.6436170212764</c:v>
                </c:pt>
                <c:pt idx="70" formatCode="_(* #,##0_);_(* \(#,##0\);_(* &quot;-&quot;??_);_(@_)">
                  <c:v>5489.6436170212764</c:v>
                </c:pt>
                <c:pt idx="71" formatCode="_(* #,##0_);_(* \(#,##0\);_(* &quot;-&quot;??_);_(@_)">
                  <c:v>5489.6436170212764</c:v>
                </c:pt>
                <c:pt idx="72" formatCode="_(* #,##0_);_(* \(#,##0\);_(* &quot;-&quot;??_);_(@_)">
                  <c:v>5489.6436170212764</c:v>
                </c:pt>
                <c:pt idx="73" formatCode="_(* #,##0_);_(* \(#,##0\);_(* &quot;-&quot;??_);_(@_)">
                  <c:v>5489.6436170212764</c:v>
                </c:pt>
                <c:pt idx="74" formatCode="_(* #,##0_);_(* \(#,##0\);_(* &quot;-&quot;??_);_(@_)">
                  <c:v>5489.6436170212764</c:v>
                </c:pt>
                <c:pt idx="75" formatCode="_(* #,##0_);_(* \(#,##0\);_(* &quot;-&quot;??_);_(@_)">
                  <c:v>5489.6436170212764</c:v>
                </c:pt>
                <c:pt idx="76" formatCode="_(* #,##0_);_(* \(#,##0\);_(* &quot;-&quot;??_);_(@_)">
                  <c:v>5489.6436170212764</c:v>
                </c:pt>
                <c:pt idx="77" formatCode="_(* #,##0_);_(* \(#,##0\);_(* &quot;-&quot;??_);_(@_)">
                  <c:v>5489.6436170212764</c:v>
                </c:pt>
                <c:pt idx="78" formatCode="_(* #,##0_);_(* \(#,##0\);_(* &quot;-&quot;??_);_(@_)">
                  <c:v>5489.6436170212764</c:v>
                </c:pt>
                <c:pt idx="79" formatCode="_(* #,##0_);_(* \(#,##0\);_(* &quot;-&quot;??_);_(@_)">
                  <c:v>5489.6436170212764</c:v>
                </c:pt>
                <c:pt idx="80" formatCode="_(* #,##0_);_(* \(#,##0\);_(* &quot;-&quot;??_);_(@_)">
                  <c:v>5489.6436170212764</c:v>
                </c:pt>
                <c:pt idx="81" formatCode="_(* #,##0_);_(* \(#,##0\);_(* &quot;-&quot;??_);_(@_)">
                  <c:v>5489.6436170212764</c:v>
                </c:pt>
                <c:pt idx="82" formatCode="_(* #,##0_);_(* \(#,##0\);_(* &quot;-&quot;??_);_(@_)">
                  <c:v>5489.6436170212764</c:v>
                </c:pt>
                <c:pt idx="83" formatCode="_(* #,##0_);_(* \(#,##0\);_(* &quot;-&quot;??_);_(@_)">
                  <c:v>5489.6436170212764</c:v>
                </c:pt>
                <c:pt idx="84" formatCode="_(* #,##0_);_(* \(#,##0\);_(* &quot;-&quot;??_);_(@_)">
                  <c:v>5489.6436170212764</c:v>
                </c:pt>
                <c:pt idx="85" formatCode="_(* #,##0_);_(* \(#,##0\);_(* &quot;-&quot;??_);_(@_)">
                  <c:v>5489.6436170212764</c:v>
                </c:pt>
                <c:pt idx="86" formatCode="_(* #,##0_);_(* \(#,##0\);_(* &quot;-&quot;??_);_(@_)">
                  <c:v>5489.6436170212764</c:v>
                </c:pt>
                <c:pt idx="87" formatCode="_(* #,##0_);_(* \(#,##0\);_(* &quot;-&quot;??_);_(@_)">
                  <c:v>5489.6436170212764</c:v>
                </c:pt>
                <c:pt idx="88" formatCode="_(* #,##0_);_(* \(#,##0\);_(* &quot;-&quot;??_);_(@_)">
                  <c:v>5489.6436170212764</c:v>
                </c:pt>
                <c:pt idx="89" formatCode="_(* #,##0_);_(* \(#,##0\);_(* &quot;-&quot;??_);_(@_)">
                  <c:v>5489.6436170212764</c:v>
                </c:pt>
                <c:pt idx="90" formatCode="_(* #,##0_);_(* \(#,##0\);_(* &quot;-&quot;??_);_(@_)">
                  <c:v>5489.6436170212764</c:v>
                </c:pt>
                <c:pt idx="91" formatCode="_(* #,##0_);_(* \(#,##0\);_(* &quot;-&quot;??_);_(@_)">
                  <c:v>5489.6436170212764</c:v>
                </c:pt>
                <c:pt idx="92" formatCode="_(* #,##0_);_(* \(#,##0\);_(* &quot;-&quot;??_);_(@_)">
                  <c:v>5489.6436170212764</c:v>
                </c:pt>
                <c:pt idx="93" formatCode="_(* #,##0_);_(* \(#,##0\);_(* &quot;-&quot;??_);_(@_)">
                  <c:v>5489.6436170212764</c:v>
                </c:pt>
                <c:pt idx="94" formatCode="_(* #,##0_);_(* \(#,##0\);_(* &quot;-&quot;??_);_(@_)">
                  <c:v>5489.6436170212764</c:v>
                </c:pt>
                <c:pt idx="95" formatCode="_(* #,##0_);_(* \(#,##0\);_(* &quot;-&quot;??_);_(@_)">
                  <c:v>5489.6436170212764</c:v>
                </c:pt>
                <c:pt idx="96" formatCode="_(* #,##0_);_(* \(#,##0\);_(* &quot;-&quot;??_);_(@_)">
                  <c:v>5489.6436170212764</c:v>
                </c:pt>
                <c:pt idx="97" formatCode="_(* #,##0_);_(* \(#,##0\);_(* &quot;-&quot;??_);_(@_)">
                  <c:v>5489.6436170212764</c:v>
                </c:pt>
                <c:pt idx="98" formatCode="_(* #,##0_);_(* \(#,##0\);_(* &quot;-&quot;??_);_(@_)">
                  <c:v>5489.6436170212764</c:v>
                </c:pt>
                <c:pt idx="99" formatCode="_(* #,##0_);_(* \(#,##0\);_(* &quot;-&quot;??_);_(@_)">
                  <c:v>5489.6436170212764</c:v>
                </c:pt>
                <c:pt idx="100" formatCode="_(* #,##0_);_(* \(#,##0\);_(* &quot;-&quot;??_);_(@_)">
                  <c:v>5489.6436170212764</c:v>
                </c:pt>
                <c:pt idx="101" formatCode="_(* #,##0_);_(* \(#,##0\);_(* &quot;-&quot;??_);_(@_)">
                  <c:v>5489.6436170212764</c:v>
                </c:pt>
                <c:pt idx="102" formatCode="_(* #,##0_);_(* \(#,##0\);_(* &quot;-&quot;??_);_(@_)">
                  <c:v>5489.6436170212764</c:v>
                </c:pt>
                <c:pt idx="103" formatCode="_(* #,##0_);_(* \(#,##0\);_(* &quot;-&quot;??_);_(@_)">
                  <c:v>5489.6436170212764</c:v>
                </c:pt>
                <c:pt idx="104" formatCode="_(* #,##0_);_(* \(#,##0\);_(* &quot;-&quot;??_);_(@_)">
                  <c:v>5489.6436170212764</c:v>
                </c:pt>
                <c:pt idx="105" formatCode="_(* #,##0_);_(* \(#,##0\);_(* &quot;-&quot;??_);_(@_)">
                  <c:v>5489.6436170212764</c:v>
                </c:pt>
                <c:pt idx="106" formatCode="_(* #,##0_);_(* \(#,##0\);_(* &quot;-&quot;??_);_(@_)">
                  <c:v>5489.6436170212764</c:v>
                </c:pt>
                <c:pt idx="107" formatCode="_(* #,##0_);_(* \(#,##0\);_(* &quot;-&quot;??_);_(@_)">
                  <c:v>5489.6436170212764</c:v>
                </c:pt>
                <c:pt idx="108" formatCode="_(* #,##0_);_(* \(#,##0\);_(* &quot;-&quot;??_);_(@_)">
                  <c:v>5489.6436170212764</c:v>
                </c:pt>
                <c:pt idx="109" formatCode="_(* #,##0_);_(* \(#,##0\);_(* &quot;-&quot;??_);_(@_)">
                  <c:v>5489.6436170212764</c:v>
                </c:pt>
                <c:pt idx="110" formatCode="_(* #,##0_);_(* \(#,##0\);_(* &quot;-&quot;??_);_(@_)">
                  <c:v>5489.6436170212764</c:v>
                </c:pt>
                <c:pt idx="111" formatCode="_(* #,##0_);_(* \(#,##0\);_(* &quot;-&quot;??_);_(@_)">
                  <c:v>5489.6436170212764</c:v>
                </c:pt>
                <c:pt idx="112" formatCode="_(* #,##0_);_(* \(#,##0\);_(* &quot;-&quot;??_);_(@_)">
                  <c:v>5489.6436170212764</c:v>
                </c:pt>
                <c:pt idx="113" formatCode="_(* #,##0_);_(* \(#,##0\);_(* &quot;-&quot;??_);_(@_)">
                  <c:v>5489.6436170212764</c:v>
                </c:pt>
                <c:pt idx="114" formatCode="_(* #,##0_);_(* \(#,##0\);_(* &quot;-&quot;??_);_(@_)">
                  <c:v>5489.6436170212764</c:v>
                </c:pt>
                <c:pt idx="115" formatCode="_(* #,##0_);_(* \(#,##0\);_(* &quot;-&quot;??_);_(@_)">
                  <c:v>5489.6436170212764</c:v>
                </c:pt>
                <c:pt idx="116" formatCode="_(* #,##0_);_(* \(#,##0\);_(* &quot;-&quot;??_);_(@_)">
                  <c:v>5489.6436170212764</c:v>
                </c:pt>
                <c:pt idx="117" formatCode="_(* #,##0_);_(* \(#,##0\);_(* &quot;-&quot;??_);_(@_)">
                  <c:v>5489.6436170212764</c:v>
                </c:pt>
                <c:pt idx="118" formatCode="_(* #,##0_);_(* \(#,##0\);_(* &quot;-&quot;??_);_(@_)">
                  <c:v>5489.6436170212764</c:v>
                </c:pt>
                <c:pt idx="119" formatCode="_(* #,##0_);_(* \(#,##0\);_(* &quot;-&quot;??_);_(@_)">
                  <c:v>5489.6436170212764</c:v>
                </c:pt>
                <c:pt idx="120" formatCode="_(* #,##0_);_(* \(#,##0\);_(* &quot;-&quot;??_);_(@_)">
                  <c:v>5489.6436170212764</c:v>
                </c:pt>
                <c:pt idx="121" formatCode="_(* #,##0_);_(* \(#,##0\);_(* &quot;-&quot;??_);_(@_)">
                  <c:v>5489.6436170212764</c:v>
                </c:pt>
                <c:pt idx="122" formatCode="_(* #,##0_);_(* \(#,##0\);_(* &quot;-&quot;??_);_(@_)">
                  <c:v>5489.6436170212764</c:v>
                </c:pt>
                <c:pt idx="123" formatCode="_(* #,##0_);_(* \(#,##0\);_(* &quot;-&quot;??_);_(@_)">
                  <c:v>5489.6436170212764</c:v>
                </c:pt>
                <c:pt idx="124" formatCode="_(* #,##0_);_(* \(#,##0\);_(* &quot;-&quot;??_);_(@_)">
                  <c:v>5489.6436170212764</c:v>
                </c:pt>
                <c:pt idx="125" formatCode="_(* #,##0_);_(* \(#,##0\);_(* &quot;-&quot;??_);_(@_)">
                  <c:v>5489.6436170212764</c:v>
                </c:pt>
                <c:pt idx="126" formatCode="_(* #,##0_);_(* \(#,##0\);_(* &quot;-&quot;??_);_(@_)">
                  <c:v>5489.6436170212764</c:v>
                </c:pt>
                <c:pt idx="127" formatCode="_(* #,##0_);_(* \(#,##0\);_(* &quot;-&quot;??_);_(@_)">
                  <c:v>5489.6436170212764</c:v>
                </c:pt>
                <c:pt idx="128" formatCode="_(* #,##0_);_(* \(#,##0\);_(* &quot;-&quot;??_);_(@_)">
                  <c:v>5489.6436170212764</c:v>
                </c:pt>
                <c:pt idx="129" formatCode="_(* #,##0_);_(* \(#,##0\);_(* &quot;-&quot;??_);_(@_)">
                  <c:v>5489.6436170212764</c:v>
                </c:pt>
                <c:pt idx="130" formatCode="_(* #,##0_);_(* \(#,##0\);_(* &quot;-&quot;??_);_(@_)">
                  <c:v>5489.6436170212764</c:v>
                </c:pt>
                <c:pt idx="131" formatCode="_(* #,##0_);_(* \(#,##0\);_(* &quot;-&quot;??_);_(@_)">
                  <c:v>5489.6436170212764</c:v>
                </c:pt>
                <c:pt idx="132" formatCode="_(* #,##0_);_(* \(#,##0\);_(* &quot;-&quot;??_);_(@_)">
                  <c:v>5489.6436170212764</c:v>
                </c:pt>
                <c:pt idx="133" formatCode="_(* #,##0_);_(* \(#,##0\);_(* &quot;-&quot;??_);_(@_)">
                  <c:v>5489.6436170212764</c:v>
                </c:pt>
                <c:pt idx="134" formatCode="_(* #,##0_);_(* \(#,##0\);_(* &quot;-&quot;??_);_(@_)">
                  <c:v>5489.6436170212764</c:v>
                </c:pt>
                <c:pt idx="135" formatCode="_(* #,##0_);_(* \(#,##0\);_(* &quot;-&quot;??_);_(@_)">
                  <c:v>5489.6436170212764</c:v>
                </c:pt>
                <c:pt idx="136" formatCode="_(* #,##0_);_(* \(#,##0\);_(* &quot;-&quot;??_);_(@_)">
                  <c:v>5489.6436170212764</c:v>
                </c:pt>
                <c:pt idx="137" formatCode="_(* #,##0_);_(* \(#,##0\);_(* &quot;-&quot;??_);_(@_)">
                  <c:v>5489.6436170212764</c:v>
                </c:pt>
                <c:pt idx="138" formatCode="_(* #,##0_);_(* \(#,##0\);_(* &quot;-&quot;??_);_(@_)">
                  <c:v>5489.6436170212764</c:v>
                </c:pt>
                <c:pt idx="139" formatCode="_(* #,##0_);_(* \(#,##0\);_(* &quot;-&quot;??_);_(@_)">
                  <c:v>5489.6436170212764</c:v>
                </c:pt>
                <c:pt idx="140" formatCode="_(* #,##0_);_(* \(#,##0\);_(* &quot;-&quot;??_);_(@_)">
                  <c:v>5489.6436170212764</c:v>
                </c:pt>
                <c:pt idx="141" formatCode="_(* #,##0_);_(* \(#,##0\);_(* &quot;-&quot;??_);_(@_)">
                  <c:v>5489.6436170212764</c:v>
                </c:pt>
                <c:pt idx="142" formatCode="_(* #,##0_);_(* \(#,##0\);_(* &quot;-&quot;??_);_(@_)">
                  <c:v>5489.6436170212764</c:v>
                </c:pt>
                <c:pt idx="143" formatCode="_(* #,##0_);_(* \(#,##0\);_(* &quot;-&quot;??_);_(@_)">
                  <c:v>5489.6436170212764</c:v>
                </c:pt>
                <c:pt idx="144" formatCode="_(* #,##0_);_(* \(#,##0\);_(* &quot;-&quot;??_);_(@_)">
                  <c:v>5489.6436170212764</c:v>
                </c:pt>
                <c:pt idx="145" formatCode="_(* #,##0_);_(* \(#,##0\);_(* &quot;-&quot;??_);_(@_)">
                  <c:v>5489.6436170212764</c:v>
                </c:pt>
                <c:pt idx="146" formatCode="_(* #,##0_);_(* \(#,##0\);_(* &quot;-&quot;??_);_(@_)">
                  <c:v>5489.6436170212764</c:v>
                </c:pt>
                <c:pt idx="147" formatCode="_(* #,##0_);_(* \(#,##0\);_(* &quot;-&quot;??_);_(@_)">
                  <c:v>5489.6436170212764</c:v>
                </c:pt>
                <c:pt idx="148" formatCode="_(* #,##0_);_(* \(#,##0\);_(* &quot;-&quot;??_);_(@_)">
                  <c:v>5489.6436170212764</c:v>
                </c:pt>
                <c:pt idx="149" formatCode="_(* #,##0_);_(* \(#,##0\);_(* &quot;-&quot;??_);_(@_)">
                  <c:v>5489.6436170212764</c:v>
                </c:pt>
                <c:pt idx="150" formatCode="_(* #,##0_);_(* \(#,##0\);_(* &quot;-&quot;??_);_(@_)">
                  <c:v>5489.6436170212764</c:v>
                </c:pt>
                <c:pt idx="151" formatCode="_(* #,##0_);_(* \(#,##0\);_(* &quot;-&quot;??_);_(@_)">
                  <c:v>5489.6436170212764</c:v>
                </c:pt>
                <c:pt idx="152" formatCode="_(* #,##0_);_(* \(#,##0\);_(* &quot;-&quot;??_);_(@_)">
                  <c:v>5489.6436170212764</c:v>
                </c:pt>
                <c:pt idx="153" formatCode="_(* #,##0_);_(* \(#,##0\);_(* &quot;-&quot;??_);_(@_)">
                  <c:v>5489.6436170212764</c:v>
                </c:pt>
                <c:pt idx="154" formatCode="_(* #,##0_);_(* \(#,##0\);_(* &quot;-&quot;??_);_(@_)">
                  <c:v>5489.6436170212764</c:v>
                </c:pt>
                <c:pt idx="155" formatCode="_(* #,##0_);_(* \(#,##0\);_(* &quot;-&quot;??_);_(@_)">
                  <c:v>5489.6436170212764</c:v>
                </c:pt>
                <c:pt idx="156" formatCode="_(* #,##0_);_(* \(#,##0\);_(* &quot;-&quot;??_);_(@_)">
                  <c:v>5489.6436170212764</c:v>
                </c:pt>
                <c:pt idx="157" formatCode="_(* #,##0_);_(* \(#,##0\);_(* &quot;-&quot;??_);_(@_)">
                  <c:v>5489.6436170212764</c:v>
                </c:pt>
                <c:pt idx="158" formatCode="_(* #,##0_);_(* \(#,##0\);_(* &quot;-&quot;??_);_(@_)">
                  <c:v>5489.6436170212764</c:v>
                </c:pt>
                <c:pt idx="159" formatCode="_(* #,##0_);_(* \(#,##0\);_(* &quot;-&quot;??_);_(@_)">
                  <c:v>5489.6436170212764</c:v>
                </c:pt>
                <c:pt idx="160" formatCode="_(* #,##0_);_(* \(#,##0\);_(* &quot;-&quot;??_);_(@_)">
                  <c:v>5489.6436170212764</c:v>
                </c:pt>
                <c:pt idx="161" formatCode="_(* #,##0_);_(* \(#,##0\);_(* &quot;-&quot;??_);_(@_)">
                  <c:v>5489.6436170212764</c:v>
                </c:pt>
                <c:pt idx="162" formatCode="_(* #,##0_);_(* \(#,##0\);_(* &quot;-&quot;??_);_(@_)">
                  <c:v>5489.6436170212764</c:v>
                </c:pt>
                <c:pt idx="163" formatCode="_(* #,##0_);_(* \(#,##0\);_(* &quot;-&quot;??_);_(@_)">
                  <c:v>5489.6436170212764</c:v>
                </c:pt>
                <c:pt idx="164" formatCode="_(* #,##0_);_(* \(#,##0\);_(* &quot;-&quot;??_);_(@_)">
                  <c:v>5489.6436170212764</c:v>
                </c:pt>
                <c:pt idx="165" formatCode="_(* #,##0_);_(* \(#,##0\);_(* &quot;-&quot;??_);_(@_)">
                  <c:v>5489.6436170212764</c:v>
                </c:pt>
                <c:pt idx="166" formatCode="_(* #,##0_);_(* \(#,##0\);_(* &quot;-&quot;??_);_(@_)">
                  <c:v>5489.6436170212764</c:v>
                </c:pt>
                <c:pt idx="167" formatCode="_(* #,##0_);_(* \(#,##0\);_(* &quot;-&quot;??_);_(@_)">
                  <c:v>5489.6436170212764</c:v>
                </c:pt>
                <c:pt idx="168" formatCode="_(* #,##0_);_(* \(#,##0\);_(* &quot;-&quot;??_);_(@_)">
                  <c:v>5489.6436170212764</c:v>
                </c:pt>
                <c:pt idx="169" formatCode="_(* #,##0_);_(* \(#,##0\);_(* &quot;-&quot;??_);_(@_)">
                  <c:v>5489.6436170212764</c:v>
                </c:pt>
                <c:pt idx="170" formatCode="_(* #,##0_);_(* \(#,##0\);_(* &quot;-&quot;??_);_(@_)">
                  <c:v>5489.6436170212764</c:v>
                </c:pt>
                <c:pt idx="171" formatCode="_(* #,##0_);_(* \(#,##0\);_(* &quot;-&quot;??_);_(@_)">
                  <c:v>5489.6436170212764</c:v>
                </c:pt>
                <c:pt idx="172" formatCode="_(* #,##0_);_(* \(#,##0\);_(* &quot;-&quot;??_);_(@_)">
                  <c:v>5489.6436170212764</c:v>
                </c:pt>
                <c:pt idx="173" formatCode="_(* #,##0_);_(* \(#,##0\);_(* &quot;-&quot;??_);_(@_)">
                  <c:v>5489.6436170212764</c:v>
                </c:pt>
                <c:pt idx="174" formatCode="_(* #,##0_);_(* \(#,##0\);_(* &quot;-&quot;??_);_(@_)">
                  <c:v>5489.6436170212764</c:v>
                </c:pt>
                <c:pt idx="175" formatCode="_(* #,##0_);_(* \(#,##0\);_(* &quot;-&quot;??_);_(@_)">
                  <c:v>5489.6436170212764</c:v>
                </c:pt>
                <c:pt idx="176" formatCode="_(* #,##0_);_(* \(#,##0\);_(* &quot;-&quot;??_);_(@_)">
                  <c:v>5489.6436170212764</c:v>
                </c:pt>
                <c:pt idx="177" formatCode="_(* #,##0_);_(* \(#,##0\);_(* &quot;-&quot;??_);_(@_)">
                  <c:v>5489.6436170212764</c:v>
                </c:pt>
                <c:pt idx="178" formatCode="_(* #,##0_);_(* \(#,##0\);_(* &quot;-&quot;??_);_(@_)">
                  <c:v>5489.6436170212764</c:v>
                </c:pt>
                <c:pt idx="179" formatCode="_(* #,##0_);_(* \(#,##0\);_(* &quot;-&quot;??_);_(@_)">
                  <c:v>5489.6436170212764</c:v>
                </c:pt>
                <c:pt idx="180" formatCode="_(* #,##0_);_(* \(#,##0\);_(* &quot;-&quot;??_);_(@_)">
                  <c:v>5489.6436170212764</c:v>
                </c:pt>
                <c:pt idx="181" formatCode="_(* #,##0_);_(* \(#,##0\);_(* &quot;-&quot;??_);_(@_)">
                  <c:v>5489.6436170212764</c:v>
                </c:pt>
                <c:pt idx="182" formatCode="_(* #,##0_);_(* \(#,##0\);_(* &quot;-&quot;??_);_(@_)">
                  <c:v>5489.6436170212764</c:v>
                </c:pt>
                <c:pt idx="183" formatCode="_(* #,##0_);_(* \(#,##0\);_(* &quot;-&quot;??_);_(@_)">
                  <c:v>5489.6436170212764</c:v>
                </c:pt>
                <c:pt idx="184" formatCode="_(* #,##0_);_(* \(#,##0\);_(* &quot;-&quot;??_);_(@_)">
                  <c:v>5489.6436170212764</c:v>
                </c:pt>
                <c:pt idx="185" formatCode="_(* #,##0_);_(* \(#,##0\);_(* &quot;-&quot;??_);_(@_)">
                  <c:v>5489.6436170212764</c:v>
                </c:pt>
                <c:pt idx="186" formatCode="_(* #,##0_);_(* \(#,##0\);_(* &quot;-&quot;??_);_(@_)">
                  <c:v>5489.6436170212764</c:v>
                </c:pt>
                <c:pt idx="187" formatCode="_(* #,##0_);_(* \(#,##0\);_(* &quot;-&quot;??_);_(@_)">
                  <c:v>5489.6436170212764</c:v>
                </c:pt>
                <c:pt idx="188" formatCode="_(* #,##0_);_(* \(#,##0\);_(* &quot;-&quot;??_);_(@_)">
                  <c:v>5489.6436170212764</c:v>
                </c:pt>
                <c:pt idx="189" formatCode="_(* #,##0_);_(* \(#,##0\);_(* &quot;-&quot;??_);_(@_)">
                  <c:v>5489.6436170212764</c:v>
                </c:pt>
                <c:pt idx="190" formatCode="_(* #,##0_);_(* \(#,##0\);_(* &quot;-&quot;??_);_(@_)">
                  <c:v>5489.6436170212764</c:v>
                </c:pt>
                <c:pt idx="191" formatCode="_(* #,##0_);_(* \(#,##0\);_(* &quot;-&quot;??_);_(@_)">
                  <c:v>5489.6436170212764</c:v>
                </c:pt>
                <c:pt idx="192" formatCode="_(* #,##0_);_(* \(#,##0\);_(* &quot;-&quot;??_);_(@_)">
                  <c:v>5489.6436170212764</c:v>
                </c:pt>
                <c:pt idx="193" formatCode="_(* #,##0_);_(* \(#,##0\);_(* &quot;-&quot;??_);_(@_)">
                  <c:v>5489.6436170212764</c:v>
                </c:pt>
                <c:pt idx="194" formatCode="_(* #,##0_);_(* \(#,##0\);_(* &quot;-&quot;??_);_(@_)">
                  <c:v>5489.6436170212764</c:v>
                </c:pt>
                <c:pt idx="195" formatCode="_(* #,##0_);_(* \(#,##0\);_(* &quot;-&quot;??_);_(@_)">
                  <c:v>5489.6436170212764</c:v>
                </c:pt>
                <c:pt idx="196" formatCode="_(* #,##0_);_(* \(#,##0\);_(* &quot;-&quot;??_);_(@_)">
                  <c:v>5489.6436170212764</c:v>
                </c:pt>
                <c:pt idx="197" formatCode="_(* #,##0_);_(* \(#,##0\);_(* &quot;-&quot;??_);_(@_)">
                  <c:v>5489.6436170212764</c:v>
                </c:pt>
                <c:pt idx="198" formatCode="_(* #,##0_);_(* \(#,##0\);_(* &quot;-&quot;??_);_(@_)">
                  <c:v>5489.6436170212764</c:v>
                </c:pt>
                <c:pt idx="199" formatCode="_(* #,##0_);_(* \(#,##0\);_(* &quot;-&quot;??_);_(@_)">
                  <c:v>5489.6436170212764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E46-4B1C-A94B-F28315AA3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571264"/>
        <c:axId val="94212032"/>
      </c:lineChart>
      <c:dateAx>
        <c:axId val="66571264"/>
        <c:scaling>
          <c:orientation val="minMax"/>
          <c:max val="45505"/>
          <c:min val="43313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2032"/>
        <c:crosses val="autoZero"/>
        <c:auto val="1"/>
        <c:lblOffset val="100"/>
        <c:baseTimeUnit val="months"/>
        <c:majorUnit val="6"/>
        <c:majorTimeUnit val="months"/>
      </c:dateAx>
      <c:valAx>
        <c:axId val="94212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6571264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87606704644073596"/>
          <c:w val="0.92735220642520622"/>
          <c:h val="0.1239329535592640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81640135473863318"/>
          <c:h val="0.69129634792847217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8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84-4F41-8DDB-57CCD51508F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E23C3C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52" formatCode="_(* #,##0_);_(* \(#,##0\);_(* &quot;-&quot;??_);_(@_)">
                  <c:v>706</c:v>
                </c:pt>
                <c:pt idx="53" formatCode="_(* #,##0_);_(* \(#,##0\);_(* &quot;-&quot;??_);_(@_)">
                  <c:v>697</c:v>
                </c:pt>
                <c:pt idx="54" formatCode="_(* #,##0_);_(* \(#,##0\);_(* &quot;-&quot;??_);_(@_)">
                  <c:v>738</c:v>
                </c:pt>
                <c:pt idx="55" formatCode="_(* #,##0_);_(* \(#,##0\);_(* &quot;-&quot;??_);_(@_)">
                  <c:v>839</c:v>
                </c:pt>
                <c:pt idx="56" formatCode="_(* #,##0_);_(* \(#,##0\);_(* &quot;-&quot;??_);_(@_)">
                  <c:v>945</c:v>
                </c:pt>
                <c:pt idx="57" formatCode="_(* #,##0_);_(* \(#,##0\);_(* &quot;-&quot;??_);_(@_)">
                  <c:v>1063</c:v>
                </c:pt>
                <c:pt idx="58" formatCode="_(* #,##0_);_(* \(#,##0\);_(* &quot;-&quot;??_);_(@_)">
                  <c:v>1149</c:v>
                </c:pt>
                <c:pt idx="59" formatCode="_(* #,##0_);_(* \(#,##0\);_(* &quot;-&quot;??_);_(@_)">
                  <c:v>1204</c:v>
                </c:pt>
                <c:pt idx="60" formatCode="_(* #,##0_);_(* \(#,##0\);_(* &quot;-&quot;??_);_(@_)">
                  <c:v>1273</c:v>
                </c:pt>
                <c:pt idx="61" formatCode="_(* #,##0_);_(* \(#,##0\);_(* &quot;-&quot;??_);_(@_)">
                  <c:v>1301</c:v>
                </c:pt>
                <c:pt idx="62" formatCode="_(* #,##0_);_(* \(#,##0\);_(* &quot;-&quot;??_);_(@_)">
                  <c:v>1436</c:v>
                </c:pt>
                <c:pt idx="63" formatCode="_(* #,##0_);_(* \(#,##0\);_(* &quot;-&quot;??_);_(@_)">
                  <c:v>1538</c:v>
                </c:pt>
                <c:pt idx="64" formatCode="_(* #,##0_);_(* \(#,##0\);_(* &quot;-&quot;??_);_(@_)">
                  <c:v>1619</c:v>
                </c:pt>
                <c:pt idx="65" formatCode="_(* #,##0_);_(* \(#,##0\);_(* &quot;-&quot;??_);_(@_)">
                  <c:v>1731</c:v>
                </c:pt>
                <c:pt idx="66" formatCode="_(* #,##0_);_(* \(#,##0\);_(* &quot;-&quot;??_);_(@_)">
                  <c:v>1812</c:v>
                </c:pt>
                <c:pt idx="67" formatCode="_(* #,##0_);_(* \(#,##0\);_(* &quot;-&quot;??_);_(@_)">
                  <c:v>1809</c:v>
                </c:pt>
                <c:pt idx="68" formatCode="_(* #,##0_);_(* \(#,##0\);_(* &quot;-&quot;??_);_(@_)">
                  <c:v>1830</c:v>
                </c:pt>
                <c:pt idx="69" formatCode="_(* #,##0_);_(* \(#,##0\);_(* &quot;-&quot;??_);_(@_)">
                  <c:v>1847</c:v>
                </c:pt>
                <c:pt idx="70" formatCode="_(* #,##0_);_(* \(#,##0\);_(* &quot;-&quot;??_);_(@_)">
                  <c:v>1846</c:v>
                </c:pt>
                <c:pt idx="71" formatCode="_(* #,##0_);_(* \(#,##0\);_(* &quot;-&quot;??_);_(@_)">
                  <c:v>2013</c:v>
                </c:pt>
                <c:pt idx="72" formatCode="_(* #,##0_);_(* \(#,##0\);_(* &quot;-&quot;_);_(@_)">
                  <c:v>2036</c:v>
                </c:pt>
                <c:pt idx="73" formatCode="_(* #,##0_);_(* \(#,##0\);_(* &quot;-&quot;_);_(@_)">
                  <c:v>1981</c:v>
                </c:pt>
                <c:pt idx="74" formatCode="_(* #,##0_);_(* \(#,##0\);_(* &quot;-&quot;_);_(@_)">
                  <c:v>1870</c:v>
                </c:pt>
                <c:pt idx="75" formatCode="_(* #,##0_);_(* \(#,##0\);_(* &quot;-&quot;_);_(@_)">
                  <c:v>1805</c:v>
                </c:pt>
                <c:pt idx="76" formatCode="_(* #,##0_);_(* \(#,##0\);_(* &quot;-&quot;_);_(@_)">
                  <c:v>1765</c:v>
                </c:pt>
                <c:pt idx="77" formatCode="_(* #,##0_);_(* \(#,##0\);_(* &quot;-&quot;_);_(@_)">
                  <c:v>1709</c:v>
                </c:pt>
                <c:pt idx="78" formatCode="_(* #,##0_);_(* \(#,##0\);_(* &quot;-&quot;_);_(@_)">
                  <c:v>1573</c:v>
                </c:pt>
                <c:pt idx="79" formatCode="_(* #,##0_);_(* \(#,##0\);_(* &quot;-&quot;_);_(@_)">
                  <c:v>1481</c:v>
                </c:pt>
                <c:pt idx="80" formatCode="_(* #,##0_);_(* \(#,##0\);_(* &quot;-&quot;_);_(@_)">
                  <c:v>1390</c:v>
                </c:pt>
                <c:pt idx="81" formatCode="_(* #,##0_);_(* \(#,##0\);_(* &quot;-&quot;_);_(@_)">
                  <c:v>1251</c:v>
                </c:pt>
                <c:pt idx="82" formatCode="_(* #,##0_);_(* \(#,##0\);_(* &quot;-&quot;_);_(@_)">
                  <c:v>1390</c:v>
                </c:pt>
                <c:pt idx="83" formatCode="_(* #,##0_);_(* \(#,##0\);_(* &quot;-&quot;_);_(@_)">
                  <c:v>1478</c:v>
                </c:pt>
                <c:pt idx="84" formatCode="_(* #,##0_);_(* \(#,##0\);_(* &quot;-&quot;_);_(@_)">
                  <c:v>1436</c:v>
                </c:pt>
                <c:pt idx="85" formatCode="_(* #,##0_);_(* \(#,##0\);_(* &quot;-&quot;_);_(@_)">
                  <c:v>1527</c:v>
                </c:pt>
                <c:pt idx="86" formatCode="_(* #,##0_);_(* \(#,##0\);_(* &quot;-&quot;_);_(@_)">
                  <c:v>1575</c:v>
                </c:pt>
                <c:pt idx="87" formatCode="_(* #,##0_);_(* \(#,##0\);_(* &quot;-&quot;_);_(@_)">
                  <c:v>1552</c:v>
                </c:pt>
                <c:pt idx="88" formatCode="_(* #,##0_);_(* \(#,##0\);_(* &quot;-&quot;_);_(@_)">
                  <c:v>1528</c:v>
                </c:pt>
                <c:pt idx="89" formatCode="_(* #,##0_);_(* \(#,##0\);_(* &quot;-&quot;_);_(@_)">
                  <c:v>1585</c:v>
                </c:pt>
                <c:pt idx="90" formatCode="_(* #,##0_);_(* \(#,##0\);_(* &quot;-&quot;_);_(@_)">
                  <c:v>1628</c:v>
                </c:pt>
                <c:pt idx="91" formatCode="_(* #,##0_);_(* \(#,##0\);_(* &quot;-&quot;_);_(@_)">
                  <c:v>1772</c:v>
                </c:pt>
                <c:pt idx="92" formatCode="_(* #,##0_);_(* \(#,##0\);_(* &quot;-&quot;_);_(@_)">
                  <c:v>1949</c:v>
                </c:pt>
                <c:pt idx="93" formatCode="_(* #,##0_);_(* \(#,##0\);_(* &quot;-&quot;_);_(@_)">
                  <c:v>2694</c:v>
                </c:pt>
                <c:pt idx="94" formatCode="_(* #,##0_);_(* \(#,##0\);_(* &quot;-&quot;_);_(@_)">
                  <c:v>3025</c:v>
                </c:pt>
                <c:pt idx="95" formatCode="_(* #,##0_);_(* \(#,##0\);_(* &quot;-&quot;_);_(@_)">
                  <c:v>2918</c:v>
                </c:pt>
                <c:pt idx="96" formatCode="_(* #,##0_);_(* \(#,##0\);_(* &quot;-&quot;_);_(@_)">
                  <c:v>2917</c:v>
                </c:pt>
                <c:pt idx="97" formatCode="_(* #,##0_);_(* \(#,##0\);_(* &quot;-&quot;_);_(@_)">
                  <c:v>2885</c:v>
                </c:pt>
                <c:pt idx="98" formatCode="_(* #,##0_);_(* \(#,##0\);_(* &quot;-&quot;_);_(@_)">
                  <c:v>2866</c:v>
                </c:pt>
                <c:pt idx="99" formatCode="_(* #,##0_);_(* \(#,##0\);_(* &quot;-&quot;_);_(@_)">
                  <c:v>2895</c:v>
                </c:pt>
                <c:pt idx="100" formatCode="_(* #,##0_);_(* \(#,##0\);_(* &quot;-&quot;_);_(@_)">
                  <c:v>2872</c:v>
                </c:pt>
                <c:pt idx="101" formatCode="_(* #,##0_);_(* \(#,##0\);_(* &quot;-&quot;_);_(@_)">
                  <c:v>2877</c:v>
                </c:pt>
                <c:pt idx="102" formatCode="_(* #,##0_);_(* \(#,##0\);_(* &quot;-&quot;_);_(@_)">
                  <c:v>2845</c:v>
                </c:pt>
                <c:pt idx="103" formatCode="_(* #,##0_);_(* \(#,##0\);_(* &quot;-&quot;_);_(@_)">
                  <c:v>2705</c:v>
                </c:pt>
                <c:pt idx="104" formatCode="_(* #,##0_);_(* \(#,##0\);_(* &quot;-&quot;_);_(@_)">
                  <c:v>2553</c:v>
                </c:pt>
                <c:pt idx="105" formatCode="_(* #,##0_);_(* \(#,##0\);_(* &quot;-&quot;_);_(@_)">
                  <c:v>2112</c:v>
                </c:pt>
                <c:pt idx="106" formatCode="_(* #,##0_);_(* \(#,##0\);_(* &quot;-&quot;_);_(@_)">
                  <c:v>1710</c:v>
                </c:pt>
                <c:pt idx="107" formatCode="_(* #,##0_);_(* \(#,##0\);_(* &quot;-&quot;_);_(@_)">
                  <c:v>1718</c:v>
                </c:pt>
                <c:pt idx="108" formatCode="_(* #,##0_);_(* \(#,##0\);_(* &quot;-&quot;_);_(@_)">
                  <c:v>1935</c:v>
                </c:pt>
                <c:pt idx="109" formatCode="_(* #,##0_);_(* \(#,##0\);_(* &quot;-&quot;_);_(@_)">
                  <c:v>1898</c:v>
                </c:pt>
                <c:pt idx="110" formatCode="_(* #,##0_);_(* \(#,##0\);_(* &quot;-&quot;_);_(@_)">
                  <c:v>2051</c:v>
                </c:pt>
                <c:pt idx="111" formatCode="_(* #,##0_);_(* \(#,##0\);_(* &quot;-&quot;_);_(@_)">
                  <c:v>2074</c:v>
                </c:pt>
                <c:pt idx="112" formatCode="_(* #,##0_);_(* \(#,##0\);_(* &quot;-&quot;_);_(@_)">
                  <c:v>2169</c:v>
                </c:pt>
                <c:pt idx="113" formatCode="_(* #,##0_);_(* \(#,##0\);_(* &quot;-&quot;_);_(@_)">
                  <c:v>2122</c:v>
                </c:pt>
                <c:pt idx="114" formatCode="_(* #,##0_);_(* \(#,##0\);_(* &quot;-&quot;_);_(@_)">
                  <c:v>2203</c:v>
                </c:pt>
                <c:pt idx="115" formatCode="_(* #,##0_);_(* \(#,##0\);_(* &quot;-&quot;_);_(@_)">
                  <c:v>2234</c:v>
                </c:pt>
                <c:pt idx="116" formatCode="_(* #,##0_);_(* \(#,##0\);_(* &quot;-&quot;_);_(@_)">
                  <c:v>2291</c:v>
                </c:pt>
                <c:pt idx="117" formatCode="_(* #,##0_);_(* \(#,##0\);_(* &quot;-&quot;_);_(@_)">
                  <c:v>2067</c:v>
                </c:pt>
                <c:pt idx="118" formatCode="_(* #,##0_);_(* \(#,##0\);_(* &quot;-&quot;_);_(@_)">
                  <c:v>2031</c:v>
                </c:pt>
                <c:pt idx="119" formatCode="_(* #,##0_);_(* \(#,##0\);_(* &quot;-&quot;_);_(@_)">
                  <c:v>1980</c:v>
                </c:pt>
                <c:pt idx="120" formatCode="_(* #,##0_);_(* \(#,##0\);_(* &quot;-&quot;_);_(@_)">
                  <c:v>1784</c:v>
                </c:pt>
                <c:pt idx="121" formatCode="_(* #,##0_);_(* \(#,##0\);_(* &quot;-&quot;_);_(@_)">
                  <c:v>1869</c:v>
                </c:pt>
                <c:pt idx="122" formatCode="_(* #,##0_);_(* \(#,##0\);_(* &quot;-&quot;_);_(@_)">
                  <c:v>1651</c:v>
                </c:pt>
                <c:pt idx="123" formatCode="_(* #,##0_);_(* \(#,##0\);_(* &quot;-&quot;_);_(@_)">
                  <c:v>1620</c:v>
                </c:pt>
                <c:pt idx="124" formatCode="_(* #,##0_);_(* \(#,##0\);_(* &quot;-&quot;_);_(@_)">
                  <c:v>1624</c:v>
                </c:pt>
                <c:pt idx="125" formatCode="_(* #,##0_);_(* \(#,##0\);_(* &quot;-&quot;_);_(@_)">
                  <c:v>1669</c:v>
                </c:pt>
                <c:pt idx="126" formatCode="_(* #,##0_);_(* \(#,##0\);_(* &quot;-&quot;_);_(@_)">
                  <c:v>1614</c:v>
                </c:pt>
                <c:pt idx="127" formatCode="_(* #,##0_);_(* \(#,##0\);_(* &quot;-&quot;_);_(@_)">
                  <c:v>1645</c:v>
                </c:pt>
                <c:pt idx="128" formatCode="_(* #,##0_);_(* \(#,##0\);_(* &quot;-&quot;_);_(@_)">
                  <c:v>1613</c:v>
                </c:pt>
                <c:pt idx="129" formatCode="_(* #,##0_);_(* \(#,##0\);_(* &quot;-&quot;_);_(@_)">
                  <c:v>1587</c:v>
                </c:pt>
                <c:pt idx="130" formatCode="_(* #,##0_);_(* \(#,##0\);_(* &quot;-&quot;_);_(@_)">
                  <c:v>1514</c:v>
                </c:pt>
                <c:pt idx="131" formatCode="_(* #,##0_);_(* \(#,##0\);_(* &quot;-&quot;_);_(@_)">
                  <c:v>1492</c:v>
                </c:pt>
                <c:pt idx="132" formatCode="_(* #,##0_);_(* \(#,##0\);_(* &quot;-&quot;_);_(@_)">
                  <c:v>1420</c:v>
                </c:pt>
                <c:pt idx="133" formatCode="_(* #,##0_);_(* \(#,##0\);_(* &quot;-&quot;_);_(@_)">
                  <c:v>1318</c:v>
                </c:pt>
                <c:pt idx="134" formatCode="_(* #,##0_);_(* \(#,##0\);_(* &quot;-&quot;_);_(@_)">
                  <c:v>1307</c:v>
                </c:pt>
                <c:pt idx="135" formatCode="_(* #,##0_);_(* \(#,##0\);_(* &quot;-&quot;_);_(@_)">
                  <c:v>1288</c:v>
                </c:pt>
                <c:pt idx="136" formatCode="_(* #,##0_);_(* \(#,##0\);_(* &quot;-&quot;_);_(@_)">
                  <c:v>1251</c:v>
                </c:pt>
                <c:pt idx="137" formatCode="_(* #,##0_);_(* \(#,##0\);_(* &quot;-&quot;_);_(@_)">
                  <c:v>1250</c:v>
                </c:pt>
                <c:pt idx="138" formatCode="_(* #,##0_);_(* \(#,##0\);_(* &quot;-&quot;_);_(@_)">
                  <c:v>1254</c:v>
                </c:pt>
                <c:pt idx="139" formatCode="_(* #,##0_);_(* \(#,##0\);_(* &quot;-&quot;_);_(@_)">
                  <c:v>1373</c:v>
                </c:pt>
                <c:pt idx="140" formatCode="_(* #,##0_);_(* \(#,##0\);_(* &quot;-&quot;_);_(@_)">
                  <c:v>1489</c:v>
                </c:pt>
                <c:pt idx="141" formatCode="_(* #,##0_);_(* \(#,##0\);_(* &quot;-&quot;??_);_(@_)">
                  <c:v>1538</c:v>
                </c:pt>
                <c:pt idx="142" formatCode="_(* #,##0_);_(* \(#,##0\);_(* &quot;-&quot;??_);_(@_)">
                  <c:v>1627</c:v>
                </c:pt>
                <c:pt idx="143" formatCode="_(* #,##0_);_(* \(#,##0\);_(* &quot;-&quot;??_);_(@_)">
                  <c:v>1944</c:v>
                </c:pt>
                <c:pt idx="144" formatCode="_(* #,##0_);_(* \(#,##0\);_(* &quot;-&quot;??_);_(@_)">
                  <c:v>2245</c:v>
                </c:pt>
                <c:pt idx="145" formatCode="_(* #,##0_);_(* \(#,##0\);_(* &quot;-&quot;??_);_(@_)">
                  <c:v>2524</c:v>
                </c:pt>
                <c:pt idx="146" formatCode="_(* #,##0_);_(* \(#,##0\);_(* &quot;-&quot;??_);_(@_)">
                  <c:v>2734</c:v>
                </c:pt>
                <c:pt idx="147" formatCode="_(* #,##0_);_(* \(#,##0\);_(* &quot;-&quot;??_);_(@_)">
                  <c:v>2697</c:v>
                </c:pt>
                <c:pt idx="148" formatCode="_(* #,##0_);_(* \(#,##0\);_(* &quot;-&quot;??_);_(@_)">
                  <c:v>2672</c:v>
                </c:pt>
                <c:pt idx="149" formatCode="_(* #,##0_);_(* \(#,##0\);_(* &quot;-&quot;??_);_(@_)">
                  <c:v>2684</c:v>
                </c:pt>
                <c:pt idx="150" formatCode="_(* #,##0_);_(* \(#,##0\);_(* &quot;-&quot;??_);_(@_)">
                  <c:v>2851</c:v>
                </c:pt>
                <c:pt idx="151" formatCode="_(* #,##0_);_(* \(#,##0\);_(* &quot;-&quot;??_);_(@_)">
                  <c:v>2834</c:v>
                </c:pt>
                <c:pt idx="152" formatCode="_(* #,##0_);_(* \(#,##0\);_(* &quot;-&quot;??_);_(@_)">
                  <c:v>2859</c:v>
                </c:pt>
                <c:pt idx="153" formatCode="_(* #,##0_);_(* \(#,##0\);_(* &quot;-&quot;??_);_(@_)">
                  <c:v>2895</c:v>
                </c:pt>
                <c:pt idx="154" formatCode="_(* #,##0_);_(* \(#,##0\);_(* &quot;-&quot;??_);_(@_)">
                  <c:v>3041</c:v>
                </c:pt>
                <c:pt idx="155" formatCode="_(* #,##0_);_(* \(#,##0\);_(* &quot;-&quot;??_);_(@_)">
                  <c:v>2815</c:v>
                </c:pt>
                <c:pt idx="156" formatCode="_(* #,##0_);_(* \(#,##0\);_(* &quot;-&quot;??_);_(@_)">
                  <c:v>2627</c:v>
                </c:pt>
                <c:pt idx="157" formatCode="_(* #,##0_);_(* \(#,##0\);_(* &quot;-&quot;??_);_(@_)">
                  <c:v>2615</c:v>
                </c:pt>
                <c:pt idx="158" formatCode="_(* #,##0_);_(* \(#,##0\);_(* &quot;-&quot;??_);_(@_)">
                  <c:v>2771</c:v>
                </c:pt>
                <c:pt idx="159" formatCode="_(* #,##0_);_(* \(#,##0\);_(* &quot;-&quot;??_);_(@_)">
                  <c:v>3145</c:v>
                </c:pt>
                <c:pt idx="160" formatCode="_(* #,##0_);_(* \(#,##0\);_(* &quot;-&quot;??_);_(@_)">
                  <c:v>3443</c:v>
                </c:pt>
                <c:pt idx="161" formatCode="_(* #,##0_);_(* \(#,##0\);_(* &quot;-&quot;??_);_(@_)">
                  <c:v>3765</c:v>
                </c:pt>
                <c:pt idx="162" formatCode="_(* #,##0_);_(* \(#,##0\);_(* &quot;-&quot;??_);_(@_)">
                  <c:v>3855</c:v>
                </c:pt>
                <c:pt idx="163" formatCode="_(* #,##0_);_(* \(#,##0\);_(* &quot;-&quot;??_);_(@_)">
                  <c:v>4205</c:v>
                </c:pt>
                <c:pt idx="164" formatCode="_(* #,##0_);_(* \(#,##0\);_(* &quot;-&quot;??_);_(@_)">
                  <c:v>4489</c:v>
                </c:pt>
                <c:pt idx="165" formatCode="_(* #,##0_);_(* \(#,##0\);_(* &quot;-&quot;??_);_(@_)">
                  <c:v>4694</c:v>
                </c:pt>
                <c:pt idx="166" formatCode="_(* #,##0_);_(* \(#,##0\);_(* &quot;-&quot;??_);_(@_)">
                  <c:v>4795</c:v>
                </c:pt>
                <c:pt idx="167" formatCode="_(* #,##0_);_(* \(#,##0\);_(* &quot;-&quot;??_);_(@_)">
                  <c:v>4922</c:v>
                </c:pt>
                <c:pt idx="168" formatCode="_(* #,##0_);_(* \(#,##0\);_(* &quot;-&quot;??_);_(@_)">
                  <c:v>5140</c:v>
                </c:pt>
                <c:pt idx="169" formatCode="_(* #,##0_);_(* \(#,##0\);_(* &quot;-&quot;??_);_(@_)">
                  <c:v>5175</c:v>
                </c:pt>
                <c:pt idx="170" formatCode="_(* #,##0_);_(* \(#,##0\);_(* &quot;-&quot;??_);_(@_)">
                  <c:v>5170</c:v>
                </c:pt>
                <c:pt idx="171" formatCode="#,##0">
                  <c:v>4983</c:v>
                </c:pt>
                <c:pt idx="172" formatCode="_(* #,##0_);_(* \(#,##0\);_(* &quot;-&quot;??_);_(@_)">
                  <c:v>4819</c:v>
                </c:pt>
                <c:pt idx="173" formatCode="#,##0">
                  <c:v>4594</c:v>
                </c:pt>
                <c:pt idx="174" formatCode="_(* #,##0_);_(* \(#,##0\);_(* &quot;-&quot;??_);_(@_)">
                  <c:v>4460</c:v>
                </c:pt>
                <c:pt idx="175" formatCode="#,##0">
                  <c:v>4116</c:v>
                </c:pt>
                <c:pt idx="176" formatCode="_(* #,##0_);_(* \(#,##0\);_(* &quot;-&quot;??_);_(@_)">
                  <c:v>3790</c:v>
                </c:pt>
                <c:pt idx="177" formatCode="#,##0">
                  <c:v>3630</c:v>
                </c:pt>
                <c:pt idx="178" formatCode="#,##0">
                  <c:v>3810</c:v>
                </c:pt>
                <c:pt idx="179" formatCode="#,##0">
                  <c:v>3810</c:v>
                </c:pt>
                <c:pt idx="180" formatCode="#,##0">
                  <c:v>3543</c:v>
                </c:pt>
                <c:pt idx="181" formatCode="#,##0">
                  <c:v>3221</c:v>
                </c:pt>
                <c:pt idx="182" formatCode="#,##0">
                  <c:v>2971</c:v>
                </c:pt>
                <c:pt idx="183" formatCode="#,##0">
                  <c:v>2758</c:v>
                </c:pt>
                <c:pt idx="184" formatCode="#,##0">
                  <c:v>2931</c:v>
                </c:pt>
                <c:pt idx="185" formatCode="#,##0">
                  <c:v>2577</c:v>
                </c:pt>
                <c:pt idx="186" formatCode="#,##0">
                  <c:v>2477</c:v>
                </c:pt>
                <c:pt idx="187" formatCode="#,##0">
                  <c:v>2305</c:v>
                </c:pt>
                <c:pt idx="188" formatCode="#,##0">
                  <c:v>2289</c:v>
                </c:pt>
                <c:pt idx="189" formatCode="#,##0">
                  <c:v>2056</c:v>
                </c:pt>
                <c:pt idx="190" formatCode="#,##0">
                  <c:v>1691</c:v>
                </c:pt>
                <c:pt idx="191" formatCode="#,##0">
                  <c:v>1697</c:v>
                </c:pt>
                <c:pt idx="192" formatCode="#,##0">
                  <c:v>1618</c:v>
                </c:pt>
                <c:pt idx="193" formatCode="#,##0">
                  <c:v>1402</c:v>
                </c:pt>
                <c:pt idx="194">
                  <c:v>1433</c:v>
                </c:pt>
                <c:pt idx="195">
                  <c:v>1575</c:v>
                </c:pt>
                <c:pt idx="196" formatCode="#,##0">
                  <c:v>1597</c:v>
                </c:pt>
                <c:pt idx="197" formatCode="#,##0">
                  <c:v>1650</c:v>
                </c:pt>
                <c:pt idx="198" formatCode="#,##0">
                  <c:v>1739</c:v>
                </c:pt>
                <c:pt idx="199" formatCode="#,##0">
                  <c:v>1875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B3D-4861-83F3-32452C6C4363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87"/>
              <c:layout>
                <c:manualLayout>
                  <c:x val="-1.6455458405122674E-2"/>
                  <c:y val="-2.7136810822611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4-4F41-8DDB-57CCD51508F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52" formatCode="_(* #,##0_);_(* \(#,##0\);_(* &quot;-&quot;??_);_(@_)">
                  <c:v>7404</c:v>
                </c:pt>
                <c:pt idx="53" formatCode="_(* #,##0_);_(* \(#,##0\);_(* &quot;-&quot;??_);_(@_)">
                  <c:v>7141</c:v>
                </c:pt>
                <c:pt idx="54" formatCode="_(* #,##0_);_(* \(#,##0\);_(* &quot;-&quot;??_);_(@_)">
                  <c:v>7131</c:v>
                </c:pt>
                <c:pt idx="55" formatCode="_(* #,##0_);_(* \(#,##0\);_(* &quot;-&quot;??_);_(@_)">
                  <c:v>7035</c:v>
                </c:pt>
                <c:pt idx="56" formatCode="_(* #,##0_);_(* \(#,##0\);_(* &quot;-&quot;??_);_(@_)">
                  <c:v>6880</c:v>
                </c:pt>
                <c:pt idx="57" formatCode="_(* #,##0_);_(* \(#,##0\);_(* &quot;-&quot;??_);_(@_)">
                  <c:v>6810</c:v>
                </c:pt>
                <c:pt idx="58" formatCode="_(* #,##0_);_(* \(#,##0\);_(* &quot;-&quot;??_);_(@_)">
                  <c:v>6615</c:v>
                </c:pt>
                <c:pt idx="59" formatCode="_(* #,##0_);_(* \(#,##0\);_(* &quot;-&quot;??_);_(@_)">
                  <c:v>6272</c:v>
                </c:pt>
                <c:pt idx="60" formatCode="_(* #,##0_);_(* \(#,##0\);_(* &quot;-&quot;??_);_(@_)">
                  <c:v>6189</c:v>
                </c:pt>
                <c:pt idx="61" formatCode="_(* #,##0_);_(* \(#,##0\);_(* &quot;-&quot;??_);_(@_)">
                  <c:v>6170</c:v>
                </c:pt>
                <c:pt idx="62" formatCode="_(* #,##0_);_(* \(#,##0\);_(* &quot;-&quot;??_);_(@_)">
                  <c:v>6105</c:v>
                </c:pt>
                <c:pt idx="63" formatCode="_(* #,##0_);_(* \(#,##0\);_(* &quot;-&quot;??_);_(@_)">
                  <c:v>6044</c:v>
                </c:pt>
                <c:pt idx="64" formatCode="_(* #,##0_);_(* \(#,##0\);_(* &quot;-&quot;??_);_(@_)">
                  <c:v>5974</c:v>
                </c:pt>
                <c:pt idx="65" formatCode="_(* #,##0_);_(* \(#,##0\);_(* &quot;-&quot;??_);_(@_)">
                  <c:v>6227</c:v>
                </c:pt>
                <c:pt idx="66" formatCode="_(* #,##0_);_(* \(#,##0\);_(* &quot;-&quot;??_);_(@_)">
                  <c:v>6402</c:v>
                </c:pt>
                <c:pt idx="67" formatCode="_(* #,##0_);_(* \(#,##0\);_(* &quot;-&quot;??_);_(@_)">
                  <c:v>6539</c:v>
                </c:pt>
                <c:pt idx="68" formatCode="_(* #,##0_);_(* \(#,##0\);_(* &quot;-&quot;??_);_(@_)">
                  <c:v>6531</c:v>
                </c:pt>
                <c:pt idx="69" formatCode="_(* #,##0_);_(* \(#,##0\);_(* &quot;-&quot;??_);_(@_)">
                  <c:v>6624</c:v>
                </c:pt>
                <c:pt idx="70" formatCode="_(* #,##0_);_(* \(#,##0\);_(* &quot;-&quot;??_);_(@_)">
                  <c:v>6598</c:v>
                </c:pt>
                <c:pt idx="71" formatCode="_(* #,##0_);_(* \(#,##0\);_(* &quot;-&quot;??_);_(@_)">
                  <c:v>6393</c:v>
                </c:pt>
                <c:pt idx="72" formatCode="_(* #,##0_);_(* \(#,##0\);_(* &quot;-&quot;_);_(@_)">
                  <c:v>6377</c:v>
                </c:pt>
                <c:pt idx="73" formatCode="_(* #,##0_);_(* \(#,##0\);_(* &quot;-&quot;_);_(@_)">
                  <c:v>6231</c:v>
                </c:pt>
                <c:pt idx="74" formatCode="_(* #,##0_);_(* \(#,##0\);_(* &quot;-&quot;_);_(@_)">
                  <c:v>6193</c:v>
                </c:pt>
                <c:pt idx="75" formatCode="_(* #,##0_);_(* \(#,##0\);_(* &quot;-&quot;_);_(@_)">
                  <c:v>6156</c:v>
                </c:pt>
                <c:pt idx="76" formatCode="_(* #,##0_);_(* \(#,##0\);_(* &quot;-&quot;_);_(@_)">
                  <c:v>5971</c:v>
                </c:pt>
                <c:pt idx="77" formatCode="_(* #,##0_);_(* \(#,##0\);_(* &quot;-&quot;_);_(@_)">
                  <c:v>5979</c:v>
                </c:pt>
                <c:pt idx="78" formatCode="_(* #,##0_);_(* \(#,##0\);_(* &quot;-&quot;_);_(@_)">
                  <c:v>5741</c:v>
                </c:pt>
                <c:pt idx="79" formatCode="_(* #,##0_);_(* \(#,##0\);_(* &quot;-&quot;_);_(@_)">
                  <c:v>5577</c:v>
                </c:pt>
                <c:pt idx="80" formatCode="_(* #,##0_);_(* \(#,##0\);_(* &quot;-&quot;_);_(@_)">
                  <c:v>5402</c:v>
                </c:pt>
                <c:pt idx="81" formatCode="_(* #,##0_);_(* \(#,##0\);_(* &quot;-&quot;_);_(@_)">
                  <c:v>5263</c:v>
                </c:pt>
                <c:pt idx="82" formatCode="_(* #,##0_);_(* \(#,##0\);_(* &quot;-&quot;_);_(@_)">
                  <c:v>5191</c:v>
                </c:pt>
                <c:pt idx="83" formatCode="_(* #,##0_);_(* \(#,##0\);_(* &quot;-&quot;_);_(@_)">
                  <c:v>5159</c:v>
                </c:pt>
                <c:pt idx="84" formatCode="_(* #,##0_);_(* \(#,##0\);_(* &quot;-&quot;_);_(@_)">
                  <c:v>4949</c:v>
                </c:pt>
                <c:pt idx="85" formatCode="_(* #,##0_);_(* \(#,##0\);_(* &quot;-&quot;_);_(@_)">
                  <c:v>4967</c:v>
                </c:pt>
                <c:pt idx="86" formatCode="_(* #,##0_);_(* \(#,##0\);_(* &quot;-&quot;_);_(@_)">
                  <c:v>4769</c:v>
                </c:pt>
                <c:pt idx="87" formatCode="_(* #,##0_);_(* \(#,##0\);_(* &quot;-&quot;_);_(@_)">
                  <c:v>4553</c:v>
                </c:pt>
                <c:pt idx="88" formatCode="_(* #,##0_);_(* \(#,##0\);_(* &quot;-&quot;_);_(@_)">
                  <c:v>4505</c:v>
                </c:pt>
                <c:pt idx="89" formatCode="_(* #,##0_);_(* \(#,##0\);_(* &quot;-&quot;_);_(@_)">
                  <c:v>4142</c:v>
                </c:pt>
                <c:pt idx="90" formatCode="_(* #,##0_);_(* \(#,##0\);_(* &quot;-&quot;_);_(@_)">
                  <c:v>4018</c:v>
                </c:pt>
                <c:pt idx="91" formatCode="_(* #,##0_);_(* \(#,##0\);_(* &quot;-&quot;_);_(@_)">
                  <c:v>3929</c:v>
                </c:pt>
                <c:pt idx="92" formatCode="_(* #,##0_);_(* \(#,##0\);_(* &quot;-&quot;_);_(@_)">
                  <c:v>3931</c:v>
                </c:pt>
                <c:pt idx="93" formatCode="_(* #,##0_);_(* \(#,##0\);_(* &quot;-&quot;_);_(@_)">
                  <c:v>3784</c:v>
                </c:pt>
                <c:pt idx="94" formatCode="_(* #,##0_);_(* \(#,##0\);_(* &quot;-&quot;_);_(@_)">
                  <c:v>4176</c:v>
                </c:pt>
                <c:pt idx="95" formatCode="_(* #,##0_);_(* \(#,##0\);_(* &quot;-&quot;_);_(@_)">
                  <c:v>4022</c:v>
                </c:pt>
                <c:pt idx="96" formatCode="_(* #,##0_);_(* \(#,##0\);_(* &quot;-&quot;_);_(@_)">
                  <c:v>4009</c:v>
                </c:pt>
                <c:pt idx="97" formatCode="_(* #,##0_);_(* \(#,##0\);_(* &quot;-&quot;_);_(@_)">
                  <c:v>4044</c:v>
                </c:pt>
                <c:pt idx="98" formatCode="_(* #,##0_);_(* \(#,##0\);_(* &quot;-&quot;_);_(@_)">
                  <c:v>4128</c:v>
                </c:pt>
                <c:pt idx="99" formatCode="_(* #,##0_);_(* \(#,##0\);_(* &quot;-&quot;_);_(@_)">
                  <c:v>4217</c:v>
                </c:pt>
                <c:pt idx="100" formatCode="_(* #,##0_);_(* \(#,##0\);_(* &quot;-&quot;_);_(@_)">
                  <c:v>4371</c:v>
                </c:pt>
                <c:pt idx="101" formatCode="_(* #,##0_);_(* \(#,##0\);_(* &quot;-&quot;_);_(@_)">
                  <c:v>4405</c:v>
                </c:pt>
                <c:pt idx="102" formatCode="_(* #,##0_);_(* \(#,##0\);_(* &quot;-&quot;_);_(@_)">
                  <c:v>4442</c:v>
                </c:pt>
                <c:pt idx="103" formatCode="_(* #,##0_);_(* \(#,##0\);_(* &quot;-&quot;_);_(@_)">
                  <c:v>4384</c:v>
                </c:pt>
                <c:pt idx="104" formatCode="_(* #,##0_);_(* \(#,##0\);_(* &quot;-&quot;_);_(@_)">
                  <c:v>4384</c:v>
                </c:pt>
                <c:pt idx="105" formatCode="_(* #,##0_);_(* \(#,##0\);_(* &quot;-&quot;_);_(@_)">
                  <c:v>4374</c:v>
                </c:pt>
                <c:pt idx="106" formatCode="_(* #,##0_);_(* \(#,##0\);_(* &quot;-&quot;_);_(@_)">
                  <c:v>3947</c:v>
                </c:pt>
                <c:pt idx="107" formatCode="_(* #,##0_);_(* \(#,##0\);_(* &quot;-&quot;_);_(@_)">
                  <c:v>4078</c:v>
                </c:pt>
                <c:pt idx="108" formatCode="_(* #,##0_);_(* \(#,##0\);_(* &quot;-&quot;_);_(@_)">
                  <c:v>4043</c:v>
                </c:pt>
                <c:pt idx="109" formatCode="_(* #,##0_);_(* \(#,##0\);_(* &quot;-&quot;_);_(@_)">
                  <c:v>3933</c:v>
                </c:pt>
                <c:pt idx="110" formatCode="_(* #,##0_);_(* \(#,##0\);_(* &quot;-&quot;_);_(@_)">
                  <c:v>3788</c:v>
                </c:pt>
                <c:pt idx="111" formatCode="_(* #,##0_);_(* \(#,##0\);_(* &quot;-&quot;_);_(@_)">
                  <c:v>3597</c:v>
                </c:pt>
                <c:pt idx="112" formatCode="_(* #,##0_);_(* \(#,##0\);_(* &quot;-&quot;_);_(@_)">
                  <c:v>3263</c:v>
                </c:pt>
                <c:pt idx="113" formatCode="_(* #,##0_);_(* \(#,##0\);_(* &quot;-&quot;_);_(@_)">
                  <c:v>3124</c:v>
                </c:pt>
                <c:pt idx="114" formatCode="_(* #,##0_);_(* \(#,##0\);_(* &quot;-&quot;_);_(@_)">
                  <c:v>3385</c:v>
                </c:pt>
                <c:pt idx="115" formatCode="_(* #,##0_);_(* \(#,##0\);_(* &quot;-&quot;_);_(@_)">
                  <c:v>3346</c:v>
                </c:pt>
                <c:pt idx="116" formatCode="_(* #,##0_);_(* \(#,##0\);_(* &quot;-&quot;_);_(@_)">
                  <c:v>3297</c:v>
                </c:pt>
                <c:pt idx="117" formatCode="_(* #,##0_);_(* \(#,##0\);_(* &quot;-&quot;_);_(@_)">
                  <c:v>3182</c:v>
                </c:pt>
                <c:pt idx="118" formatCode="_(* #,##0_);_(* \(#,##0\);_(* &quot;-&quot;_);_(@_)">
                  <c:v>3056</c:v>
                </c:pt>
                <c:pt idx="119" formatCode="_(* #,##0_);_(* \(#,##0\);_(* &quot;-&quot;_);_(@_)">
                  <c:v>2874</c:v>
                </c:pt>
                <c:pt idx="120" formatCode="_(* #,##0_);_(* \(#,##0\);_(* &quot;-&quot;_);_(@_)">
                  <c:v>2728</c:v>
                </c:pt>
                <c:pt idx="121" formatCode="_(* #,##0_);_(* \(#,##0\);_(* &quot;-&quot;_);_(@_)">
                  <c:v>2614</c:v>
                </c:pt>
                <c:pt idx="122" formatCode="_(* #,##0_);_(* \(#,##0\);_(* &quot;-&quot;_);_(@_)">
                  <c:v>2548</c:v>
                </c:pt>
                <c:pt idx="123" formatCode="_(* #,##0_);_(* \(#,##0\);_(* &quot;-&quot;_);_(@_)">
                  <c:v>2592</c:v>
                </c:pt>
                <c:pt idx="124" formatCode="_(* #,##0_);_(* \(#,##0\);_(* &quot;-&quot;_);_(@_)">
                  <c:v>2653</c:v>
                </c:pt>
                <c:pt idx="125" formatCode="_(* #,##0_);_(* \(#,##0\);_(* &quot;-&quot;_);_(@_)">
                  <c:v>2592</c:v>
                </c:pt>
                <c:pt idx="126" formatCode="_(* #,##0_);_(* \(#,##0\);_(* &quot;-&quot;_);_(@_)">
                  <c:v>2186</c:v>
                </c:pt>
                <c:pt idx="127" formatCode="_(* #,##0_);_(* \(#,##0\);_(* &quot;-&quot;_);_(@_)">
                  <c:v>2127</c:v>
                </c:pt>
                <c:pt idx="128" formatCode="_(* #,##0_);_(* \(#,##0\);_(* &quot;-&quot;_);_(@_)">
                  <c:v>2136</c:v>
                </c:pt>
                <c:pt idx="129" formatCode="_(* #,##0_);_(* \(#,##0\);_(* &quot;-&quot;_);_(@_)">
                  <c:v>2192</c:v>
                </c:pt>
                <c:pt idx="130" formatCode="_(* #,##0_);_(* \(#,##0\);_(* &quot;-&quot;_);_(@_)">
                  <c:v>2241</c:v>
                </c:pt>
                <c:pt idx="131" formatCode="_(* #,##0_);_(* \(#,##0\);_(* &quot;-&quot;_);_(@_)">
                  <c:v>2317</c:v>
                </c:pt>
                <c:pt idx="132" formatCode="_(* #,##0_);_(* \(#,##0\);_(* &quot;-&quot;_);_(@_)">
                  <c:v>2392</c:v>
                </c:pt>
                <c:pt idx="133" formatCode="_(* #,##0_);_(* \(#,##0\);_(* &quot;-&quot;_);_(@_)">
                  <c:v>2463</c:v>
                </c:pt>
                <c:pt idx="134" formatCode="_(* #,##0_);_(* \(#,##0\);_(* &quot;-&quot;_);_(@_)">
                  <c:v>2512</c:v>
                </c:pt>
                <c:pt idx="135" formatCode="_(* #,##0_);_(* \(#,##0\);_(* &quot;-&quot;_);_(@_)">
                  <c:v>2524</c:v>
                </c:pt>
                <c:pt idx="136" formatCode="_(* #,##0_);_(* \(#,##0\);_(* &quot;-&quot;_);_(@_)">
                  <c:v>2543</c:v>
                </c:pt>
                <c:pt idx="137" formatCode="_(* #,##0_);_(* \(#,##0\);_(* &quot;-&quot;_);_(@_)">
                  <c:v>2555</c:v>
                </c:pt>
                <c:pt idx="138" formatCode="_(* #,##0_);_(* \(#,##0\);_(* &quot;-&quot;_);_(@_)">
                  <c:v>2513</c:v>
                </c:pt>
                <c:pt idx="139" formatCode="_(* #,##0_);_(* \(#,##0\);_(* &quot;-&quot;_);_(@_)">
                  <c:v>2540</c:v>
                </c:pt>
                <c:pt idx="140" formatCode="_(* #,##0_);_(* \(#,##0\);_(* &quot;-&quot;_);_(@_)">
                  <c:v>2477</c:v>
                </c:pt>
                <c:pt idx="141" formatCode="_(* #,##0_);_(* \(#,##0\);_(* &quot;-&quot;??_);_(@_)">
                  <c:v>2456</c:v>
                </c:pt>
                <c:pt idx="142" formatCode="_(* #,##0_);_(* \(#,##0\);_(* &quot;-&quot;??_);_(@_)">
                  <c:v>2424</c:v>
                </c:pt>
                <c:pt idx="143" formatCode="_(* #,##0_);_(* \(#,##0\);_(* &quot;-&quot;??_);_(@_)">
                  <c:v>2472</c:v>
                </c:pt>
                <c:pt idx="144" formatCode="_(* #,##0_);_(* \(#,##0\);_(* &quot;-&quot;??_);_(@_)">
                  <c:v>2473</c:v>
                </c:pt>
                <c:pt idx="145" formatCode="_(* #,##0_);_(* \(#,##0\);_(* &quot;-&quot;??_);_(@_)">
                  <c:v>2403</c:v>
                </c:pt>
                <c:pt idx="146" formatCode="_(* #,##0_);_(* \(#,##0\);_(* &quot;-&quot;??_);_(@_)">
                  <c:v>2323</c:v>
                </c:pt>
                <c:pt idx="147" formatCode="_(* #,##0_);_(* \(#,##0\);_(* &quot;-&quot;??_);_(@_)">
                  <c:v>2203</c:v>
                </c:pt>
                <c:pt idx="148" formatCode="_(* #,##0_);_(* \(#,##0\);_(* &quot;-&quot;??_);_(@_)">
                  <c:v>2112</c:v>
                </c:pt>
                <c:pt idx="149" formatCode="_(* #,##0_);_(* \(#,##0\);_(* &quot;-&quot;??_);_(@_)">
                  <c:v>2083</c:v>
                </c:pt>
                <c:pt idx="150" formatCode="_(* #,##0_);_(* \(#,##0\);_(* &quot;-&quot;??_);_(@_)">
                  <c:v>2051</c:v>
                </c:pt>
                <c:pt idx="151" formatCode="_(* #,##0_);_(* \(#,##0\);_(* &quot;-&quot;??_);_(@_)">
                  <c:v>2020</c:v>
                </c:pt>
                <c:pt idx="152" formatCode="_(* #,##0_);_(* \(#,##0\);_(* &quot;-&quot;??_);_(@_)">
                  <c:v>2120</c:v>
                </c:pt>
                <c:pt idx="153" formatCode="_(* #,##0_);_(* \(#,##0\);_(* &quot;-&quot;??_);_(@_)">
                  <c:v>2126</c:v>
                </c:pt>
                <c:pt idx="154" formatCode="_(* #,##0_);_(* \(#,##0\);_(* &quot;-&quot;??_);_(@_)">
                  <c:v>2187</c:v>
                </c:pt>
                <c:pt idx="155" formatCode="_(* #,##0_);_(* \(#,##0\);_(* &quot;-&quot;??_);_(@_)">
                  <c:v>2211</c:v>
                </c:pt>
                <c:pt idx="156" formatCode="_(* #,##0_);_(* \(#,##0\);_(* &quot;-&quot;??_);_(@_)">
                  <c:v>2158</c:v>
                </c:pt>
                <c:pt idx="157" formatCode="_(* #,##0_);_(* \(#,##0\);_(* &quot;-&quot;??_);_(@_)">
                  <c:v>2056</c:v>
                </c:pt>
                <c:pt idx="158" formatCode="_(* #,##0_);_(* \(#,##0\);_(* &quot;-&quot;??_);_(@_)">
                  <c:v>2258</c:v>
                </c:pt>
                <c:pt idx="159" formatCode="_(* #,##0_);_(* \(#,##0\);_(* &quot;-&quot;??_);_(@_)">
                  <c:v>2542</c:v>
                </c:pt>
                <c:pt idx="160" formatCode="_(* #,##0_);_(* \(#,##0\);_(* &quot;-&quot;??_);_(@_)">
                  <c:v>2646</c:v>
                </c:pt>
                <c:pt idx="161" formatCode="_(* #,##0_);_(* \(#,##0\);_(* &quot;-&quot;??_);_(@_)">
                  <c:v>2776</c:v>
                </c:pt>
                <c:pt idx="162" formatCode="_(* #,##0_);_(* \(#,##0\);_(* &quot;-&quot;??_);_(@_)">
                  <c:v>2851</c:v>
                </c:pt>
                <c:pt idx="163" formatCode="_(* #,##0_);_(* \(#,##0\);_(* &quot;-&quot;??_);_(@_)">
                  <c:v>2853</c:v>
                </c:pt>
                <c:pt idx="164" formatCode="_(* #,##0_);_(* \(#,##0\);_(* &quot;-&quot;??_);_(@_)">
                  <c:v>2807</c:v>
                </c:pt>
                <c:pt idx="165" formatCode="_(* #,##0_);_(* \(#,##0\);_(* &quot;-&quot;??_);_(@_)">
                  <c:v>2878</c:v>
                </c:pt>
                <c:pt idx="166" formatCode="_(* #,##0_);_(* \(#,##0\);_(* &quot;-&quot;??_);_(@_)">
                  <c:v>2798</c:v>
                </c:pt>
                <c:pt idx="167" formatCode="_(* #,##0_);_(* \(#,##0\);_(* &quot;-&quot;??_);_(@_)">
                  <c:v>2783</c:v>
                </c:pt>
                <c:pt idx="168" formatCode="_(* #,##0_);_(* \(#,##0\);_(* &quot;-&quot;??_);_(@_)">
                  <c:v>2783</c:v>
                </c:pt>
                <c:pt idx="169" formatCode="_(* #,##0_);_(* \(#,##0\);_(* &quot;-&quot;??_);_(@_)">
                  <c:v>2843</c:v>
                </c:pt>
                <c:pt idx="170" formatCode="_(* #,##0_);_(* \(#,##0\);_(* &quot;-&quot;??_);_(@_)">
                  <c:v>2818</c:v>
                </c:pt>
                <c:pt idx="171" formatCode="#,##0">
                  <c:v>2666</c:v>
                </c:pt>
                <c:pt idx="172" formatCode="_(* #,##0_);_(* \(#,##0\);_(* &quot;-&quot;??_);_(@_)">
                  <c:v>2690</c:v>
                </c:pt>
                <c:pt idx="173" formatCode="#,##0">
                  <c:v>2582</c:v>
                </c:pt>
                <c:pt idx="174" formatCode="_(* #,##0_);_(* \(#,##0\);_(* &quot;-&quot;??_);_(@_)">
                  <c:v>2549</c:v>
                </c:pt>
                <c:pt idx="175" formatCode="#,##0">
                  <c:v>2480</c:v>
                </c:pt>
                <c:pt idx="176" formatCode="_(* #,##0_);_(* \(#,##0\);_(* &quot;-&quot;??_);_(@_)">
                  <c:v>2404</c:v>
                </c:pt>
                <c:pt idx="177" formatCode="#,##0">
                  <c:v>2259</c:v>
                </c:pt>
                <c:pt idx="178" formatCode="#,##0">
                  <c:v>2221</c:v>
                </c:pt>
                <c:pt idx="179" formatCode="#,##0">
                  <c:v>2221</c:v>
                </c:pt>
                <c:pt idx="180" formatCode="#,##0">
                  <c:v>2085</c:v>
                </c:pt>
                <c:pt idx="181" formatCode="#,##0">
                  <c:v>2036</c:v>
                </c:pt>
                <c:pt idx="182" formatCode="#,##0">
                  <c:v>1952</c:v>
                </c:pt>
                <c:pt idx="183" formatCode="#,##0">
                  <c:v>1891</c:v>
                </c:pt>
                <c:pt idx="184" formatCode="#,##0">
                  <c:v>1762</c:v>
                </c:pt>
                <c:pt idx="185" formatCode="#,##0">
                  <c:v>1687</c:v>
                </c:pt>
                <c:pt idx="186" formatCode="#,##0">
                  <c:v>1629</c:v>
                </c:pt>
                <c:pt idx="187" formatCode="#,##0">
                  <c:v>1594</c:v>
                </c:pt>
                <c:pt idx="188" formatCode="#,##0">
                  <c:v>1579</c:v>
                </c:pt>
                <c:pt idx="189" formatCode="#,##0">
                  <c:v>1482</c:v>
                </c:pt>
                <c:pt idx="190" formatCode="#,##0">
                  <c:v>1433</c:v>
                </c:pt>
                <c:pt idx="191" formatCode="#,##0">
                  <c:v>1340</c:v>
                </c:pt>
                <c:pt idx="192" formatCode="#,##0">
                  <c:v>1297</c:v>
                </c:pt>
                <c:pt idx="193" formatCode="#,##0">
                  <c:v>1240</c:v>
                </c:pt>
                <c:pt idx="194">
                  <c:v>1206</c:v>
                </c:pt>
                <c:pt idx="195">
                  <c:v>1166</c:v>
                </c:pt>
                <c:pt idx="196" formatCode="#,##0">
                  <c:v>1168</c:v>
                </c:pt>
                <c:pt idx="197" formatCode="#,##0">
                  <c:v>1177</c:v>
                </c:pt>
                <c:pt idx="198" formatCode="#,##0">
                  <c:v>1228</c:v>
                </c:pt>
                <c:pt idx="199" formatCode="#,##0">
                  <c:v>1219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B3D-4861-83F3-32452C6C4363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7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84-4F41-8DDB-57CCD51508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52" formatCode="_(* #,##0_);_(* \(#,##0\);_(* &quot;-&quot;??_);_(@_)">
                  <c:v>7940</c:v>
                </c:pt>
                <c:pt idx="53" formatCode="_(* #,##0_);_(* \(#,##0\);_(* &quot;-&quot;??_);_(@_)">
                  <c:v>7654</c:v>
                </c:pt>
                <c:pt idx="54" formatCode="_(* #,##0_);_(* \(#,##0\);_(* &quot;-&quot;??_);_(@_)">
                  <c:v>7660</c:v>
                </c:pt>
                <c:pt idx="55" formatCode="_(* #,##0_);_(* \(#,##0\);_(* &quot;-&quot;??_);_(@_)">
                  <c:v>7648</c:v>
                </c:pt>
                <c:pt idx="56" formatCode="_(* #,##0_);_(* \(#,##0\);_(* &quot;-&quot;??_);_(@_)">
                  <c:v>7571</c:v>
                </c:pt>
                <c:pt idx="57" formatCode="_(* #,##0_);_(* \(#,##0\);_(* &quot;-&quot;??_);_(@_)">
                  <c:v>7601</c:v>
                </c:pt>
                <c:pt idx="58" formatCode="_(* #,##0_);_(* \(#,##0\);_(* &quot;-&quot;??_);_(@_)">
                  <c:v>7470</c:v>
                </c:pt>
                <c:pt idx="59" formatCode="_(* #,##0_);_(* \(#,##0\);_(* &quot;-&quot;??_);_(@_)">
                  <c:v>7167</c:v>
                </c:pt>
                <c:pt idx="60" formatCode="_(* #,##0_);_(* \(#,##0\);_(* &quot;-&quot;??_);_(@_)">
                  <c:v>7198</c:v>
                </c:pt>
                <c:pt idx="61" formatCode="_(* #,##0_);_(* \(#,##0\);_(* &quot;-&quot;??_);_(@_)">
                  <c:v>7240</c:v>
                </c:pt>
                <c:pt idx="62" formatCode="_(* #,##0_);_(* \(#,##0\);_(* &quot;-&quot;??_);_(@_)">
                  <c:v>7346</c:v>
                </c:pt>
                <c:pt idx="63" formatCode="_(* #,##0_);_(* \(#,##0\);_(* &quot;-&quot;??_);_(@_)">
                  <c:v>7409</c:v>
                </c:pt>
                <c:pt idx="64" formatCode="_(* #,##0_);_(* \(#,##0\);_(* &quot;-&quot;??_);_(@_)">
                  <c:v>7454</c:v>
                </c:pt>
                <c:pt idx="65" formatCode="_(* #,##0_);_(* \(#,##0\);_(* &quot;-&quot;??_);_(@_)">
                  <c:v>7833</c:v>
                </c:pt>
                <c:pt idx="66" formatCode="_(* #,##0_);_(* \(#,##0\);_(* &quot;-&quot;??_);_(@_)">
                  <c:v>8114</c:v>
                </c:pt>
                <c:pt idx="67" formatCode="_(* #,##0_);_(* \(#,##0\);_(* &quot;-&quot;??_);_(@_)">
                  <c:v>8265</c:v>
                </c:pt>
                <c:pt idx="68" formatCode="_(* #,##0_);_(* \(#,##0\);_(* &quot;-&quot;??_);_(@_)">
                  <c:v>8306</c:v>
                </c:pt>
                <c:pt idx="69" formatCode="_(* #,##0_);_(* \(#,##0\);_(* &quot;-&quot;??_);_(@_)">
                  <c:v>8434</c:v>
                </c:pt>
                <c:pt idx="70" formatCode="_(* #,##0_);_(* \(#,##0\);_(* &quot;-&quot;??_);_(@_)">
                  <c:v>8429</c:v>
                </c:pt>
                <c:pt idx="71" formatCode="_(* #,##0_);_(* \(#,##0\);_(* &quot;-&quot;??_);_(@_)">
                  <c:v>8406</c:v>
                </c:pt>
                <c:pt idx="72" formatCode="_(* #,##0_);_(* \(#,##0\);_(* &quot;-&quot;_);_(@_)">
                  <c:v>8413</c:v>
                </c:pt>
                <c:pt idx="73" formatCode="_(* #,##0_);_(* \(#,##0\);_(* &quot;-&quot;_);_(@_)">
                  <c:v>8212</c:v>
                </c:pt>
                <c:pt idx="74" formatCode="_(* #,##0_);_(* \(#,##0\);_(* &quot;-&quot;_);_(@_)">
                  <c:v>8063</c:v>
                </c:pt>
                <c:pt idx="75" formatCode="_(* #,##0_);_(* \(#,##0\);_(* &quot;-&quot;_);_(@_)">
                  <c:v>7961</c:v>
                </c:pt>
                <c:pt idx="76" formatCode="_(* #,##0_);_(* \(#,##0\);_(* &quot;-&quot;_);_(@_)">
                  <c:v>7736</c:v>
                </c:pt>
                <c:pt idx="77" formatCode="_(* #,##0_);_(* \(#,##0\);_(* &quot;-&quot;_);_(@_)">
                  <c:v>7688</c:v>
                </c:pt>
                <c:pt idx="78" formatCode="_(* #,##0_);_(* \(#,##0\);_(* &quot;-&quot;_);_(@_)">
                  <c:v>7314</c:v>
                </c:pt>
                <c:pt idx="79" formatCode="_(* #,##0_);_(* \(#,##0\);_(* &quot;-&quot;_);_(@_)">
                  <c:v>7058</c:v>
                </c:pt>
                <c:pt idx="80" formatCode="_(* #,##0_);_(* \(#,##0\);_(* &quot;-&quot;_);_(@_)">
                  <c:v>6792</c:v>
                </c:pt>
                <c:pt idx="81" formatCode="_(* #,##0_);_(* \(#,##0\);_(* &quot;-&quot;_);_(@_)">
                  <c:v>6514</c:v>
                </c:pt>
                <c:pt idx="82" formatCode="_(* #,##0_);_(* \(#,##0\);_(* &quot;-&quot;_);_(@_)">
                  <c:v>6581</c:v>
                </c:pt>
                <c:pt idx="83" formatCode="_(* #,##0_);_(* \(#,##0\);_(* &quot;-&quot;_);_(@_)">
                  <c:v>6637</c:v>
                </c:pt>
                <c:pt idx="84" formatCode="_(* #,##0_);_(* \(#,##0\);_(* &quot;-&quot;_);_(@_)">
                  <c:v>6385</c:v>
                </c:pt>
                <c:pt idx="85" formatCode="_(* #,##0_);_(* \(#,##0\);_(* &quot;-&quot;_);_(@_)">
                  <c:v>6494</c:v>
                </c:pt>
                <c:pt idx="86" formatCode="_(* #,##0_);_(* \(#,##0\);_(* &quot;-&quot;_);_(@_)">
                  <c:v>6344</c:v>
                </c:pt>
                <c:pt idx="87" formatCode="_(* #,##0_);_(* \(#,##0\);_(* &quot;-&quot;_);_(@_)">
                  <c:v>6105</c:v>
                </c:pt>
                <c:pt idx="88" formatCode="_(* #,##0_);_(* \(#,##0\);_(* &quot;-&quot;_);_(@_)">
                  <c:v>6033</c:v>
                </c:pt>
                <c:pt idx="89" formatCode="_(* #,##0_);_(* \(#,##0\);_(* &quot;-&quot;_);_(@_)">
                  <c:v>5727</c:v>
                </c:pt>
                <c:pt idx="90" formatCode="_(* #,##0_);_(* \(#,##0\);_(* &quot;-&quot;_);_(@_)">
                  <c:v>5646</c:v>
                </c:pt>
                <c:pt idx="91" formatCode="_(* #,##0_);_(* \(#,##0\);_(* &quot;-&quot;_);_(@_)">
                  <c:v>5701</c:v>
                </c:pt>
                <c:pt idx="92" formatCode="_(* #,##0_);_(* \(#,##0\);_(* &quot;-&quot;_);_(@_)">
                  <c:v>5880</c:v>
                </c:pt>
                <c:pt idx="93" formatCode="_(* #,##0_);_(* \(#,##0\);_(* &quot;-&quot;_);_(@_)">
                  <c:v>6478</c:v>
                </c:pt>
                <c:pt idx="94" formatCode="_(* #,##0_);_(* \(#,##0\);_(* &quot;-&quot;_);_(@_)">
                  <c:v>7201</c:v>
                </c:pt>
                <c:pt idx="95" formatCode="_(* #,##0_);_(* \(#,##0\);_(* &quot;-&quot;_);_(@_)">
                  <c:v>6940</c:v>
                </c:pt>
                <c:pt idx="96" formatCode="_(* #,##0_);_(* \(#,##0\);_(* &quot;-&quot;_);_(@_)">
                  <c:v>6926</c:v>
                </c:pt>
                <c:pt idx="97" formatCode="_(* #,##0_);_(* \(#,##0\);_(* &quot;-&quot;_);_(@_)">
                  <c:v>6929</c:v>
                </c:pt>
                <c:pt idx="98" formatCode="_(* #,##0_);_(* \(#,##0\);_(* &quot;-&quot;_);_(@_)">
                  <c:v>6994</c:v>
                </c:pt>
                <c:pt idx="99" formatCode="_(* #,##0_);_(* \(#,##0\);_(* &quot;-&quot;_);_(@_)">
                  <c:v>7112</c:v>
                </c:pt>
                <c:pt idx="100" formatCode="_(* #,##0_);_(* \(#,##0\);_(* &quot;-&quot;_);_(@_)">
                  <c:v>7243</c:v>
                </c:pt>
                <c:pt idx="101" formatCode="_(* #,##0_);_(* \(#,##0\);_(* &quot;-&quot;_);_(@_)">
                  <c:v>7282</c:v>
                </c:pt>
                <c:pt idx="102" formatCode="_(* #,##0_);_(* \(#,##0\);_(* &quot;-&quot;_);_(@_)">
                  <c:v>7287</c:v>
                </c:pt>
                <c:pt idx="103" formatCode="_(* #,##0_);_(* \(#,##0\);_(* &quot;-&quot;_);_(@_)">
                  <c:v>7089</c:v>
                </c:pt>
                <c:pt idx="104" formatCode="_(* #,##0_);_(* \(#,##0\);_(* &quot;-&quot;_);_(@_)">
                  <c:v>6937</c:v>
                </c:pt>
                <c:pt idx="105" formatCode="_(* #,##0_);_(* \(#,##0\);_(* &quot;-&quot;_);_(@_)">
                  <c:v>6486</c:v>
                </c:pt>
                <c:pt idx="106" formatCode="_(* #,##0_);_(* \(#,##0\);_(* &quot;-&quot;_);_(@_)">
                  <c:v>5657</c:v>
                </c:pt>
                <c:pt idx="107" formatCode="_(* #,##0_);_(* \(#,##0\);_(* &quot;-&quot;_);_(@_)">
                  <c:v>5796</c:v>
                </c:pt>
                <c:pt idx="108" formatCode="_(* #,##0_);_(* \(#,##0\);_(* &quot;-&quot;_);_(@_)">
                  <c:v>5978</c:v>
                </c:pt>
                <c:pt idx="109" formatCode="_(* #,##0_);_(* \(#,##0\);_(* &quot;-&quot;_);_(@_)">
                  <c:v>5831</c:v>
                </c:pt>
                <c:pt idx="110" formatCode="_(* #,##0_);_(* \(#,##0\);_(* &quot;-&quot;_);_(@_)">
                  <c:v>5839</c:v>
                </c:pt>
                <c:pt idx="111" formatCode="_(* #,##0_);_(* \(#,##0\);_(* &quot;-&quot;_);_(@_)">
                  <c:v>5671</c:v>
                </c:pt>
                <c:pt idx="112" formatCode="_(* #,##0_);_(* \(#,##0\);_(* &quot;-&quot;_);_(@_)">
                  <c:v>5432</c:v>
                </c:pt>
                <c:pt idx="113" formatCode="_(* #,##0_);_(* \(#,##0\);_(* &quot;-&quot;_);_(@_)">
                  <c:v>5246</c:v>
                </c:pt>
                <c:pt idx="114" formatCode="_(* #,##0_);_(* \(#,##0\);_(* &quot;-&quot;_);_(@_)">
                  <c:v>5588</c:v>
                </c:pt>
                <c:pt idx="115" formatCode="_(* #,##0_);_(* \(#,##0\);_(* &quot;-&quot;_);_(@_)">
                  <c:v>5580</c:v>
                </c:pt>
                <c:pt idx="116" formatCode="_(* #,##0_);_(* \(#,##0\);_(* &quot;-&quot;_);_(@_)">
                  <c:v>5588</c:v>
                </c:pt>
                <c:pt idx="117" formatCode="_(* #,##0_);_(* \(#,##0\);_(* &quot;-&quot;_);_(@_)">
                  <c:v>5249</c:v>
                </c:pt>
                <c:pt idx="118" formatCode="_(* #,##0_);_(* \(#,##0\);_(* &quot;-&quot;_);_(@_)">
                  <c:v>5087</c:v>
                </c:pt>
                <c:pt idx="119" formatCode="_(* #,##0_);_(* \(#,##0\);_(* &quot;-&quot;_);_(@_)">
                  <c:v>4854</c:v>
                </c:pt>
                <c:pt idx="120" formatCode="_(* #,##0_);_(* \(#,##0\);_(* &quot;-&quot;_);_(@_)">
                  <c:v>4512</c:v>
                </c:pt>
                <c:pt idx="121" formatCode="_(* #,##0_);_(* \(#,##0\);_(* &quot;-&quot;_);_(@_)">
                  <c:v>4483</c:v>
                </c:pt>
                <c:pt idx="122" formatCode="_(* #,##0_);_(* \(#,##0\);_(* &quot;-&quot;_);_(@_)">
                  <c:v>4199</c:v>
                </c:pt>
                <c:pt idx="123" formatCode="_(* #,##0_);_(* \(#,##0\);_(* &quot;-&quot;_);_(@_)">
                  <c:v>4212</c:v>
                </c:pt>
                <c:pt idx="124" formatCode="_(* #,##0_);_(* \(#,##0\);_(* &quot;-&quot;_);_(@_)">
                  <c:v>4277</c:v>
                </c:pt>
                <c:pt idx="125" formatCode="_(* #,##0_);_(* \(#,##0\);_(* &quot;-&quot;_);_(@_)">
                  <c:v>4261</c:v>
                </c:pt>
                <c:pt idx="126" formatCode="_(* #,##0_);_(* \(#,##0\);_(* &quot;-&quot;_);_(@_)">
                  <c:v>3800</c:v>
                </c:pt>
                <c:pt idx="127" formatCode="_(* #,##0_);_(* \(#,##0\);_(* &quot;-&quot;_);_(@_)">
                  <c:v>3772</c:v>
                </c:pt>
                <c:pt idx="128" formatCode="_(* #,##0_);_(* \(#,##0\);_(* &quot;-&quot;_);_(@_)">
                  <c:v>3749</c:v>
                </c:pt>
                <c:pt idx="129" formatCode="_(* #,##0_);_(* \(#,##0\);_(* &quot;-&quot;_);_(@_)">
                  <c:v>3779</c:v>
                </c:pt>
                <c:pt idx="130" formatCode="_(* #,##0_);_(* \(#,##0\);_(* &quot;-&quot;_);_(@_)">
                  <c:v>3755</c:v>
                </c:pt>
                <c:pt idx="131" formatCode="_(* #,##0_);_(* \(#,##0\);_(* &quot;-&quot;_);_(@_)">
                  <c:v>3809</c:v>
                </c:pt>
                <c:pt idx="132" formatCode="_(* #,##0_);_(* \(#,##0\);_(* &quot;-&quot;_);_(@_)">
                  <c:v>3812</c:v>
                </c:pt>
                <c:pt idx="133" formatCode="_(* #,##0_);_(* \(#,##0\);_(* &quot;-&quot;_);_(@_)">
                  <c:v>3781</c:v>
                </c:pt>
                <c:pt idx="134" formatCode="_(* #,##0_);_(* \(#,##0\);_(* &quot;-&quot;_);_(@_)">
                  <c:v>3819</c:v>
                </c:pt>
                <c:pt idx="135" formatCode="_(* #,##0_);_(* \(#,##0\);_(* &quot;-&quot;_);_(@_)">
                  <c:v>3812</c:v>
                </c:pt>
                <c:pt idx="136" formatCode="_(* #,##0_);_(* \(#,##0\);_(* &quot;-&quot;_);_(@_)">
                  <c:v>3794</c:v>
                </c:pt>
                <c:pt idx="137" formatCode="_(* #,##0_);_(* \(#,##0\);_(* &quot;-&quot;_);_(@_)">
                  <c:v>3805</c:v>
                </c:pt>
                <c:pt idx="138" formatCode="_(* #,##0_);_(* \(#,##0\);_(* &quot;-&quot;_);_(@_)">
                  <c:v>3767</c:v>
                </c:pt>
                <c:pt idx="139" formatCode="_(* #,##0_);_(* \(#,##0\);_(* &quot;-&quot;_);_(@_)">
                  <c:v>3913</c:v>
                </c:pt>
                <c:pt idx="140" formatCode="_(* #,##0_);_(* \(#,##0\);_(* &quot;-&quot;_);_(@_)">
                  <c:v>3966</c:v>
                </c:pt>
                <c:pt idx="141" formatCode="_(* #,##0_);_(* \(#,##0\);_(* &quot;-&quot;_);_(@_)">
                  <c:v>3994</c:v>
                </c:pt>
                <c:pt idx="142" formatCode="_(* #,##0_);_(* \(#,##0\);_(* &quot;-&quot;_);_(@_)">
                  <c:v>4051</c:v>
                </c:pt>
                <c:pt idx="143" formatCode="_(* #,##0_);_(* \(#,##0\);_(* &quot;-&quot;_);_(@_)">
                  <c:v>4416</c:v>
                </c:pt>
                <c:pt idx="144" formatCode="_(* #,##0_);_(* \(#,##0\);_(* &quot;-&quot;_);_(@_)">
                  <c:v>4718</c:v>
                </c:pt>
                <c:pt idx="145" formatCode="_(* #,##0_);_(* \(#,##0\);_(* &quot;-&quot;_);_(@_)">
                  <c:v>4927</c:v>
                </c:pt>
                <c:pt idx="146" formatCode="_(* #,##0_);_(* \(#,##0\);_(* &quot;-&quot;_);_(@_)">
                  <c:v>5057</c:v>
                </c:pt>
                <c:pt idx="147" formatCode="_(* #,##0_);_(* \(#,##0\);_(* &quot;-&quot;_);_(@_)">
                  <c:v>4900</c:v>
                </c:pt>
                <c:pt idx="148" formatCode="_(* #,##0_);_(* \(#,##0\);_(* &quot;-&quot;_);_(@_)">
                  <c:v>4784</c:v>
                </c:pt>
                <c:pt idx="149" formatCode="_(* #,##0_);_(* \(#,##0\);_(* &quot;-&quot;_);_(@_)">
                  <c:v>4767</c:v>
                </c:pt>
                <c:pt idx="150" formatCode="_(* #,##0_);_(* \(#,##0\);_(* &quot;-&quot;_);_(@_)">
                  <c:v>4902</c:v>
                </c:pt>
                <c:pt idx="151" formatCode="_(* #,##0_);_(* \(#,##0\);_(* &quot;-&quot;_);_(@_)">
                  <c:v>4854</c:v>
                </c:pt>
                <c:pt idx="152" formatCode="_(* #,##0_);_(* \(#,##0\);_(* &quot;-&quot;_);_(@_)">
                  <c:v>4979</c:v>
                </c:pt>
                <c:pt idx="153" formatCode="_(* #,##0_);_(* \(#,##0\);_(* &quot;-&quot;_);_(@_)">
                  <c:v>5021</c:v>
                </c:pt>
                <c:pt idx="154" formatCode="_(* #,##0_);_(* \(#,##0\);_(* &quot;-&quot;_);_(@_)">
                  <c:v>5228</c:v>
                </c:pt>
                <c:pt idx="155" formatCode="_(* #,##0_);_(* \(#,##0\);_(* &quot;-&quot;_);_(@_)">
                  <c:v>5026</c:v>
                </c:pt>
                <c:pt idx="156" formatCode="_(* #,##0_);_(* \(#,##0\);_(* &quot;-&quot;_);_(@_)">
                  <c:v>4785</c:v>
                </c:pt>
                <c:pt idx="157" formatCode="_(* #,##0_);_(* \(#,##0\);_(* &quot;-&quot;_);_(@_)">
                  <c:v>4671</c:v>
                </c:pt>
                <c:pt idx="158" formatCode="_(* #,##0_);_(* \(#,##0\);_(* &quot;-&quot;_);_(@_)">
                  <c:v>5029</c:v>
                </c:pt>
                <c:pt idx="159" formatCode="_(* #,##0_);_(* \(#,##0\);_(* &quot;-&quot;_);_(@_)">
                  <c:v>5687</c:v>
                </c:pt>
                <c:pt idx="160" formatCode="_(* #,##0_);_(* \(#,##0\);_(* &quot;-&quot;_);_(@_)">
                  <c:v>6089</c:v>
                </c:pt>
                <c:pt idx="161" formatCode="_(* #,##0_);_(* \(#,##0\);_(* &quot;-&quot;_);_(@_)">
                  <c:v>6541</c:v>
                </c:pt>
                <c:pt idx="162" formatCode="_(* #,##0_);_(* \(#,##0\);_(* &quot;-&quot;_);_(@_)">
                  <c:v>6706</c:v>
                </c:pt>
                <c:pt idx="163" formatCode="_(* #,##0_);_(* \(#,##0\);_(* &quot;-&quot;_);_(@_)">
                  <c:v>7058</c:v>
                </c:pt>
                <c:pt idx="164" formatCode="_(* #,##0_);_(* \(#,##0\);_(* &quot;-&quot;_);_(@_)">
                  <c:v>7296</c:v>
                </c:pt>
                <c:pt idx="165" formatCode="_(* #,##0_);_(* \(#,##0\);_(* &quot;-&quot;_);_(@_)">
                  <c:v>7572</c:v>
                </c:pt>
                <c:pt idx="166" formatCode="_(* #,##0_);_(* \(#,##0\);_(* &quot;-&quot;_);_(@_)">
                  <c:v>7593</c:v>
                </c:pt>
                <c:pt idx="167" formatCode="_(* #,##0_);_(* \(#,##0\);_(* &quot;-&quot;_);_(@_)">
                  <c:v>7705</c:v>
                </c:pt>
                <c:pt idx="168" formatCode="_(* #,##0_);_(* \(#,##0\);_(* &quot;-&quot;_);_(@_)">
                  <c:v>7923</c:v>
                </c:pt>
                <c:pt idx="169" formatCode="_(* #,##0_);_(* \(#,##0\);_(* &quot;-&quot;_);_(@_)">
                  <c:v>8018</c:v>
                </c:pt>
                <c:pt idx="170" formatCode="_(* #,##0_);_(* \(#,##0\);_(* &quot;-&quot;_);_(@_)">
                  <c:v>7988</c:v>
                </c:pt>
                <c:pt idx="171" formatCode="_(* #,##0_);_(* \(#,##0\);_(* &quot;-&quot;_);_(@_)">
                  <c:v>7649</c:v>
                </c:pt>
                <c:pt idx="172" formatCode="_(* #,##0_);_(* \(#,##0\);_(* &quot;-&quot;_);_(@_)">
                  <c:v>7509</c:v>
                </c:pt>
                <c:pt idx="173" formatCode="_(* #,##0_);_(* \(#,##0\);_(* &quot;-&quot;_);_(@_)">
                  <c:v>7176</c:v>
                </c:pt>
                <c:pt idx="174" formatCode="_(* #,##0_);_(* \(#,##0\);_(* &quot;-&quot;_);_(@_)">
                  <c:v>7009</c:v>
                </c:pt>
                <c:pt idx="175" formatCode="_(* #,##0_);_(* \(#,##0\);_(* &quot;-&quot;_);_(@_)">
                  <c:v>6596</c:v>
                </c:pt>
                <c:pt idx="176" formatCode="_(* #,##0_);_(* \(#,##0\);_(* &quot;-&quot;_);_(@_)">
                  <c:v>6194</c:v>
                </c:pt>
                <c:pt idx="177" formatCode="_(* #,##0_);_(* \(#,##0\);_(* &quot;-&quot;_);_(@_)">
                  <c:v>5889</c:v>
                </c:pt>
                <c:pt idx="178" formatCode="_(* #,##0_);_(* \(#,##0\);_(* &quot;-&quot;_);_(@_)">
                  <c:v>6031</c:v>
                </c:pt>
                <c:pt idx="179" formatCode="_(* #,##0_);_(* \(#,##0\);_(* &quot;-&quot;_);_(@_)">
                  <c:v>6031</c:v>
                </c:pt>
                <c:pt idx="180" formatCode="_(* #,##0_);_(* \(#,##0\);_(* &quot;-&quot;_);_(@_)">
                  <c:v>5628</c:v>
                </c:pt>
                <c:pt idx="181" formatCode="_(* #,##0_);_(* \(#,##0\);_(* &quot;-&quot;_);_(@_)">
                  <c:v>5257</c:v>
                </c:pt>
                <c:pt idx="182" formatCode="_(* #,##0_);_(* \(#,##0\);_(* &quot;-&quot;_);_(@_)">
                  <c:v>4923</c:v>
                </c:pt>
                <c:pt idx="183" formatCode="_(* #,##0_);_(* \(#,##0\);_(* &quot;-&quot;_);_(@_)">
                  <c:v>4649</c:v>
                </c:pt>
                <c:pt idx="184" formatCode="_(* #,##0_);_(* \(#,##0\);_(* &quot;-&quot;_);_(@_)">
                  <c:v>4693</c:v>
                </c:pt>
                <c:pt idx="185" formatCode="_(* #,##0_);_(* \(#,##0\);_(* &quot;-&quot;_);_(@_)">
                  <c:v>4264</c:v>
                </c:pt>
                <c:pt idx="186" formatCode="_(* #,##0_);_(* \(#,##0\);_(* &quot;-&quot;_);_(@_)">
                  <c:v>4106</c:v>
                </c:pt>
                <c:pt idx="187" formatCode="#,##0">
                  <c:v>3899</c:v>
                </c:pt>
                <c:pt idx="188" formatCode="#,##0">
                  <c:v>3868</c:v>
                </c:pt>
                <c:pt idx="189" formatCode="#,##0">
                  <c:v>3538</c:v>
                </c:pt>
                <c:pt idx="190" formatCode="#,##0">
                  <c:v>3124</c:v>
                </c:pt>
                <c:pt idx="191" formatCode="#,##0">
                  <c:v>3037</c:v>
                </c:pt>
                <c:pt idx="192" formatCode="#,##0">
                  <c:v>2915</c:v>
                </c:pt>
                <c:pt idx="193" formatCode="#,##0">
                  <c:v>2642</c:v>
                </c:pt>
                <c:pt idx="194">
                  <c:v>2639</c:v>
                </c:pt>
                <c:pt idx="195">
                  <c:v>2741</c:v>
                </c:pt>
                <c:pt idx="196" formatCode="#,##0">
                  <c:v>2765</c:v>
                </c:pt>
                <c:pt idx="197" formatCode="#,##0">
                  <c:v>2827</c:v>
                </c:pt>
                <c:pt idx="198" formatCode="#,##0">
                  <c:v>2967</c:v>
                </c:pt>
                <c:pt idx="199" formatCode="#,##0">
                  <c:v>3094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8B3D-4861-83F3-32452C6C4363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52" formatCode="_(* #,##0_);_(* \(#,##0\);_(* &quot;-&quot;??_);_(@_)">
                  <c:v>5782.1013513513517</c:v>
                </c:pt>
                <c:pt idx="53" formatCode="_(* #,##0_);_(* \(#,##0\);_(* &quot;-&quot;??_);_(@_)">
                  <c:v>5782.1013513513517</c:v>
                </c:pt>
                <c:pt idx="54" formatCode="_(* #,##0_);_(* \(#,##0\);_(* &quot;-&quot;??_);_(@_)">
                  <c:v>5782.1013513513517</c:v>
                </c:pt>
                <c:pt idx="55" formatCode="_(* #,##0_);_(* \(#,##0\);_(* &quot;-&quot;??_);_(@_)">
                  <c:v>5782.1013513513517</c:v>
                </c:pt>
                <c:pt idx="56" formatCode="_(* #,##0_);_(* \(#,##0\);_(* &quot;-&quot;??_);_(@_)">
                  <c:v>5782.1013513513517</c:v>
                </c:pt>
                <c:pt idx="57" formatCode="_(* #,##0_);_(* \(#,##0\);_(* &quot;-&quot;??_);_(@_)">
                  <c:v>5782.1013513513517</c:v>
                </c:pt>
                <c:pt idx="58" formatCode="_(* #,##0_);_(* \(#,##0\);_(* &quot;-&quot;??_);_(@_)">
                  <c:v>5782.1013513513517</c:v>
                </c:pt>
                <c:pt idx="59" formatCode="_(* #,##0_);_(* \(#,##0\);_(* &quot;-&quot;??_);_(@_)">
                  <c:v>5782.1013513513517</c:v>
                </c:pt>
                <c:pt idx="60" formatCode="_(* #,##0_);_(* \(#,##0\);_(* &quot;-&quot;??_);_(@_)">
                  <c:v>5782.1013513513517</c:v>
                </c:pt>
                <c:pt idx="61" formatCode="_(* #,##0_);_(* \(#,##0\);_(* &quot;-&quot;??_);_(@_)">
                  <c:v>5782.1013513513517</c:v>
                </c:pt>
                <c:pt idx="62" formatCode="_(* #,##0_);_(* \(#,##0\);_(* &quot;-&quot;??_);_(@_)">
                  <c:v>5782.1013513513517</c:v>
                </c:pt>
                <c:pt idx="63" formatCode="_(* #,##0_);_(* \(#,##0\);_(* &quot;-&quot;??_);_(@_)">
                  <c:v>5782.1013513513517</c:v>
                </c:pt>
                <c:pt idx="64" formatCode="_(* #,##0_);_(* \(#,##0\);_(* &quot;-&quot;??_);_(@_)">
                  <c:v>5782.1013513513517</c:v>
                </c:pt>
                <c:pt idx="65" formatCode="_(* #,##0_);_(* \(#,##0\);_(* &quot;-&quot;??_);_(@_)">
                  <c:v>5782.1013513513517</c:v>
                </c:pt>
                <c:pt idx="66" formatCode="_(* #,##0_);_(* \(#,##0\);_(* &quot;-&quot;??_);_(@_)">
                  <c:v>5782.1013513513517</c:v>
                </c:pt>
                <c:pt idx="67" formatCode="_(* #,##0_);_(* \(#,##0\);_(* &quot;-&quot;??_);_(@_)">
                  <c:v>5782.1013513513517</c:v>
                </c:pt>
                <c:pt idx="68" formatCode="_(* #,##0_);_(* \(#,##0\);_(* &quot;-&quot;??_);_(@_)">
                  <c:v>5782.1013513513517</c:v>
                </c:pt>
                <c:pt idx="69" formatCode="_(* #,##0_);_(* \(#,##0\);_(* &quot;-&quot;??_);_(@_)">
                  <c:v>5782.1013513513517</c:v>
                </c:pt>
                <c:pt idx="70" formatCode="_(* #,##0_);_(* \(#,##0\);_(* &quot;-&quot;??_);_(@_)">
                  <c:v>5782.1013513513517</c:v>
                </c:pt>
                <c:pt idx="71" formatCode="_(* #,##0_);_(* \(#,##0\);_(* &quot;-&quot;??_);_(@_)">
                  <c:v>5782.1013513513517</c:v>
                </c:pt>
                <c:pt idx="72" formatCode="_(* #,##0_);_(* \(#,##0\);_(* &quot;-&quot;??_);_(@_)">
                  <c:v>5782.1013513513517</c:v>
                </c:pt>
                <c:pt idx="73" formatCode="_(* #,##0_);_(* \(#,##0\);_(* &quot;-&quot;??_);_(@_)">
                  <c:v>5782.1013513513517</c:v>
                </c:pt>
                <c:pt idx="74" formatCode="_(* #,##0_);_(* \(#,##0\);_(* &quot;-&quot;??_);_(@_)">
                  <c:v>5782.1013513513517</c:v>
                </c:pt>
                <c:pt idx="75" formatCode="_(* #,##0_);_(* \(#,##0\);_(* &quot;-&quot;??_);_(@_)">
                  <c:v>5782.1013513513517</c:v>
                </c:pt>
                <c:pt idx="76" formatCode="_(* #,##0_);_(* \(#,##0\);_(* &quot;-&quot;??_);_(@_)">
                  <c:v>5782.1013513513517</c:v>
                </c:pt>
                <c:pt idx="77" formatCode="_(* #,##0_);_(* \(#,##0\);_(* &quot;-&quot;??_);_(@_)">
                  <c:v>5782.1013513513517</c:v>
                </c:pt>
                <c:pt idx="78" formatCode="_(* #,##0_);_(* \(#,##0\);_(* &quot;-&quot;??_);_(@_)">
                  <c:v>5782.1013513513517</c:v>
                </c:pt>
                <c:pt idx="79" formatCode="_(* #,##0_);_(* \(#,##0\);_(* &quot;-&quot;??_);_(@_)">
                  <c:v>5782.1013513513517</c:v>
                </c:pt>
                <c:pt idx="80" formatCode="_(* #,##0_);_(* \(#,##0\);_(* &quot;-&quot;??_);_(@_)">
                  <c:v>5782.1013513513517</c:v>
                </c:pt>
                <c:pt idx="81" formatCode="_(* #,##0_);_(* \(#,##0\);_(* &quot;-&quot;??_);_(@_)">
                  <c:v>5782.1013513513517</c:v>
                </c:pt>
                <c:pt idx="82" formatCode="_(* #,##0_);_(* \(#,##0\);_(* &quot;-&quot;??_);_(@_)">
                  <c:v>5782.1013513513517</c:v>
                </c:pt>
                <c:pt idx="83" formatCode="_(* #,##0_);_(* \(#,##0\);_(* &quot;-&quot;??_);_(@_)">
                  <c:v>5782.1013513513517</c:v>
                </c:pt>
                <c:pt idx="84" formatCode="_(* #,##0_);_(* \(#,##0\);_(* &quot;-&quot;??_);_(@_)">
                  <c:v>5782.1013513513517</c:v>
                </c:pt>
                <c:pt idx="85" formatCode="_(* #,##0_);_(* \(#,##0\);_(* &quot;-&quot;??_);_(@_)">
                  <c:v>5782.1013513513517</c:v>
                </c:pt>
                <c:pt idx="86" formatCode="_(* #,##0_);_(* \(#,##0\);_(* &quot;-&quot;??_);_(@_)">
                  <c:v>5782.1013513513517</c:v>
                </c:pt>
                <c:pt idx="87" formatCode="_(* #,##0_);_(* \(#,##0\);_(* &quot;-&quot;??_);_(@_)">
                  <c:v>5782.1013513513517</c:v>
                </c:pt>
                <c:pt idx="88" formatCode="_(* #,##0_);_(* \(#,##0\);_(* &quot;-&quot;??_);_(@_)">
                  <c:v>5782.1013513513517</c:v>
                </c:pt>
                <c:pt idx="89" formatCode="_(* #,##0_);_(* \(#,##0\);_(* &quot;-&quot;??_);_(@_)">
                  <c:v>5782.1013513513517</c:v>
                </c:pt>
                <c:pt idx="90" formatCode="_(* #,##0_);_(* \(#,##0\);_(* &quot;-&quot;??_);_(@_)">
                  <c:v>5782.1013513513517</c:v>
                </c:pt>
                <c:pt idx="91" formatCode="_(* #,##0_);_(* \(#,##0\);_(* &quot;-&quot;??_);_(@_)">
                  <c:v>5782.1013513513517</c:v>
                </c:pt>
                <c:pt idx="92" formatCode="_(* #,##0_);_(* \(#,##0\);_(* &quot;-&quot;??_);_(@_)">
                  <c:v>5782.1013513513517</c:v>
                </c:pt>
                <c:pt idx="93" formatCode="_(* #,##0_);_(* \(#,##0\);_(* &quot;-&quot;??_);_(@_)">
                  <c:v>5782.1013513513517</c:v>
                </c:pt>
                <c:pt idx="94" formatCode="_(* #,##0_);_(* \(#,##0\);_(* &quot;-&quot;??_);_(@_)">
                  <c:v>5782.1013513513517</c:v>
                </c:pt>
                <c:pt idx="95" formatCode="_(* #,##0_);_(* \(#,##0\);_(* &quot;-&quot;??_);_(@_)">
                  <c:v>5782.1013513513517</c:v>
                </c:pt>
                <c:pt idx="96" formatCode="_(* #,##0_);_(* \(#,##0\);_(* &quot;-&quot;??_);_(@_)">
                  <c:v>5782.1013513513517</c:v>
                </c:pt>
                <c:pt idx="97" formatCode="_(* #,##0_);_(* \(#,##0\);_(* &quot;-&quot;??_);_(@_)">
                  <c:v>5782.1013513513517</c:v>
                </c:pt>
                <c:pt idx="98" formatCode="_(* #,##0_);_(* \(#,##0\);_(* &quot;-&quot;??_);_(@_)">
                  <c:v>5782.1013513513517</c:v>
                </c:pt>
                <c:pt idx="99" formatCode="_(* #,##0_);_(* \(#,##0\);_(* &quot;-&quot;??_);_(@_)">
                  <c:v>5782.1013513513517</c:v>
                </c:pt>
                <c:pt idx="100" formatCode="_(* #,##0_);_(* \(#,##0\);_(* &quot;-&quot;??_);_(@_)">
                  <c:v>5782.1013513513517</c:v>
                </c:pt>
                <c:pt idx="101" formatCode="_(* #,##0_);_(* \(#,##0\);_(* &quot;-&quot;??_);_(@_)">
                  <c:v>5782.1013513513517</c:v>
                </c:pt>
                <c:pt idx="102" formatCode="_(* #,##0_);_(* \(#,##0\);_(* &quot;-&quot;??_);_(@_)">
                  <c:v>5782.1013513513517</c:v>
                </c:pt>
                <c:pt idx="103" formatCode="_(* #,##0_);_(* \(#,##0\);_(* &quot;-&quot;??_);_(@_)">
                  <c:v>5782.1013513513517</c:v>
                </c:pt>
                <c:pt idx="104" formatCode="_(* #,##0_);_(* \(#,##0\);_(* &quot;-&quot;??_);_(@_)">
                  <c:v>5782.1013513513517</c:v>
                </c:pt>
                <c:pt idx="105" formatCode="_(* #,##0_);_(* \(#,##0\);_(* &quot;-&quot;??_);_(@_)">
                  <c:v>5782.1013513513517</c:v>
                </c:pt>
                <c:pt idx="106" formatCode="_(* #,##0_);_(* \(#,##0\);_(* &quot;-&quot;??_);_(@_)">
                  <c:v>5782.1013513513517</c:v>
                </c:pt>
                <c:pt idx="107" formatCode="_(* #,##0_);_(* \(#,##0\);_(* &quot;-&quot;??_);_(@_)">
                  <c:v>5782.1013513513517</c:v>
                </c:pt>
                <c:pt idx="108" formatCode="_(* #,##0_);_(* \(#,##0\);_(* &quot;-&quot;??_);_(@_)">
                  <c:v>5782.1013513513517</c:v>
                </c:pt>
                <c:pt idx="109" formatCode="_(* #,##0_);_(* \(#,##0\);_(* &quot;-&quot;??_);_(@_)">
                  <c:v>5782.1013513513517</c:v>
                </c:pt>
                <c:pt idx="110" formatCode="_(* #,##0_);_(* \(#,##0\);_(* &quot;-&quot;??_);_(@_)">
                  <c:v>5782.1013513513517</c:v>
                </c:pt>
                <c:pt idx="111" formatCode="_(* #,##0_);_(* \(#,##0\);_(* &quot;-&quot;??_);_(@_)">
                  <c:v>5782.1013513513517</c:v>
                </c:pt>
                <c:pt idx="112" formatCode="_(* #,##0_);_(* \(#,##0\);_(* &quot;-&quot;??_);_(@_)">
                  <c:v>5782.1013513513517</c:v>
                </c:pt>
                <c:pt idx="113" formatCode="_(* #,##0_);_(* \(#,##0\);_(* &quot;-&quot;??_);_(@_)">
                  <c:v>5782.1013513513517</c:v>
                </c:pt>
                <c:pt idx="114" formatCode="_(* #,##0_);_(* \(#,##0\);_(* &quot;-&quot;??_);_(@_)">
                  <c:v>5782.1013513513517</c:v>
                </c:pt>
                <c:pt idx="115" formatCode="_(* #,##0_);_(* \(#,##0\);_(* &quot;-&quot;??_);_(@_)">
                  <c:v>5782.1013513513517</c:v>
                </c:pt>
                <c:pt idx="116" formatCode="_(* #,##0_);_(* \(#,##0\);_(* &quot;-&quot;??_);_(@_)">
                  <c:v>5782.1013513513517</c:v>
                </c:pt>
                <c:pt idx="117" formatCode="_(* #,##0_);_(* \(#,##0\);_(* &quot;-&quot;??_);_(@_)">
                  <c:v>5782.1013513513517</c:v>
                </c:pt>
                <c:pt idx="118" formatCode="_(* #,##0_);_(* \(#,##0\);_(* &quot;-&quot;??_);_(@_)">
                  <c:v>5782.1013513513517</c:v>
                </c:pt>
                <c:pt idx="119" formatCode="_(* #,##0_);_(* \(#,##0\);_(* &quot;-&quot;??_);_(@_)">
                  <c:v>5782.1013513513517</c:v>
                </c:pt>
                <c:pt idx="120" formatCode="_(* #,##0_);_(* \(#,##0\);_(* &quot;-&quot;??_);_(@_)">
                  <c:v>5782.1013513513517</c:v>
                </c:pt>
                <c:pt idx="121" formatCode="_(* #,##0_);_(* \(#,##0\);_(* &quot;-&quot;??_);_(@_)">
                  <c:v>5782.1013513513517</c:v>
                </c:pt>
                <c:pt idx="122" formatCode="_(* #,##0_);_(* \(#,##0\);_(* &quot;-&quot;??_);_(@_)">
                  <c:v>5782.1013513513517</c:v>
                </c:pt>
                <c:pt idx="123" formatCode="_(* #,##0_);_(* \(#,##0\);_(* &quot;-&quot;??_);_(@_)">
                  <c:v>5782.1013513513517</c:v>
                </c:pt>
                <c:pt idx="124" formatCode="_(* #,##0_);_(* \(#,##0\);_(* &quot;-&quot;??_);_(@_)">
                  <c:v>5782.1013513513517</c:v>
                </c:pt>
                <c:pt idx="125" formatCode="_(* #,##0_);_(* \(#,##0\);_(* &quot;-&quot;??_);_(@_)">
                  <c:v>5782.1013513513517</c:v>
                </c:pt>
                <c:pt idx="126" formatCode="_(* #,##0_);_(* \(#,##0\);_(* &quot;-&quot;??_);_(@_)">
                  <c:v>5782.1013513513517</c:v>
                </c:pt>
                <c:pt idx="127" formatCode="_(* #,##0_);_(* \(#,##0\);_(* &quot;-&quot;??_);_(@_)">
                  <c:v>5782.1013513513517</c:v>
                </c:pt>
                <c:pt idx="128" formatCode="_(* #,##0_);_(* \(#,##0\);_(* &quot;-&quot;??_);_(@_)">
                  <c:v>5782.1013513513517</c:v>
                </c:pt>
                <c:pt idx="129" formatCode="_(* #,##0_);_(* \(#,##0\);_(* &quot;-&quot;??_);_(@_)">
                  <c:v>5782.1013513513517</c:v>
                </c:pt>
                <c:pt idx="130" formatCode="_(* #,##0_);_(* \(#,##0\);_(* &quot;-&quot;??_);_(@_)">
                  <c:v>5782.1013513513517</c:v>
                </c:pt>
                <c:pt idx="131" formatCode="_(* #,##0_);_(* \(#,##0\);_(* &quot;-&quot;??_);_(@_)">
                  <c:v>5782.1013513513517</c:v>
                </c:pt>
                <c:pt idx="132" formatCode="_(* #,##0_);_(* \(#,##0\);_(* &quot;-&quot;??_);_(@_)">
                  <c:v>5782.1013513513517</c:v>
                </c:pt>
                <c:pt idx="133" formatCode="_(* #,##0_);_(* \(#,##0\);_(* &quot;-&quot;??_);_(@_)">
                  <c:v>5782.1013513513517</c:v>
                </c:pt>
                <c:pt idx="134" formatCode="_(* #,##0_);_(* \(#,##0\);_(* &quot;-&quot;??_);_(@_)">
                  <c:v>5782.1013513513517</c:v>
                </c:pt>
                <c:pt idx="135" formatCode="_(* #,##0_);_(* \(#,##0\);_(* &quot;-&quot;??_);_(@_)">
                  <c:v>5782.1013513513517</c:v>
                </c:pt>
                <c:pt idx="136" formatCode="_(* #,##0_);_(* \(#,##0\);_(* &quot;-&quot;??_);_(@_)">
                  <c:v>5782.1013513513517</c:v>
                </c:pt>
                <c:pt idx="137" formatCode="_(* #,##0_);_(* \(#,##0\);_(* &quot;-&quot;??_);_(@_)">
                  <c:v>5782.1013513513517</c:v>
                </c:pt>
                <c:pt idx="138" formatCode="_(* #,##0_);_(* \(#,##0\);_(* &quot;-&quot;??_);_(@_)">
                  <c:v>5782.1013513513517</c:v>
                </c:pt>
                <c:pt idx="139" formatCode="_(* #,##0_);_(* \(#,##0\);_(* &quot;-&quot;??_);_(@_)">
                  <c:v>5782.1013513513517</c:v>
                </c:pt>
                <c:pt idx="140" formatCode="_(* #,##0_);_(* \(#,##0\);_(* &quot;-&quot;??_);_(@_)">
                  <c:v>5782.1013513513517</c:v>
                </c:pt>
                <c:pt idx="141" formatCode="_(* #,##0_);_(* \(#,##0\);_(* &quot;-&quot;??_);_(@_)">
                  <c:v>5782.1013513513517</c:v>
                </c:pt>
                <c:pt idx="142" formatCode="_(* #,##0_);_(* \(#,##0\);_(* &quot;-&quot;??_);_(@_)">
                  <c:v>5782.1013513513517</c:v>
                </c:pt>
                <c:pt idx="143" formatCode="_(* #,##0_);_(* \(#,##0\);_(* &quot;-&quot;??_);_(@_)">
                  <c:v>5782.1013513513517</c:v>
                </c:pt>
                <c:pt idx="144" formatCode="_(* #,##0_);_(* \(#,##0\);_(* &quot;-&quot;??_);_(@_)">
                  <c:v>5782.1013513513517</c:v>
                </c:pt>
                <c:pt idx="145" formatCode="_(* #,##0_);_(* \(#,##0\);_(* &quot;-&quot;??_);_(@_)">
                  <c:v>5782.1013513513517</c:v>
                </c:pt>
                <c:pt idx="146" formatCode="_(* #,##0_);_(* \(#,##0\);_(* &quot;-&quot;??_);_(@_)">
                  <c:v>5782.1013513513517</c:v>
                </c:pt>
                <c:pt idx="147" formatCode="_(* #,##0_);_(* \(#,##0\);_(* &quot;-&quot;??_);_(@_)">
                  <c:v>5782.1013513513517</c:v>
                </c:pt>
                <c:pt idx="148" formatCode="_(* #,##0_);_(* \(#,##0\);_(* &quot;-&quot;??_);_(@_)">
                  <c:v>5782.1013513513517</c:v>
                </c:pt>
                <c:pt idx="149" formatCode="_(* #,##0_);_(* \(#,##0\);_(* &quot;-&quot;??_);_(@_)">
                  <c:v>5782.1013513513517</c:v>
                </c:pt>
                <c:pt idx="150" formatCode="_(* #,##0_);_(* \(#,##0\);_(* &quot;-&quot;??_);_(@_)">
                  <c:v>5782.1013513513517</c:v>
                </c:pt>
                <c:pt idx="151" formatCode="_(* #,##0_);_(* \(#,##0\);_(* &quot;-&quot;??_);_(@_)">
                  <c:v>5782.1013513513517</c:v>
                </c:pt>
                <c:pt idx="152" formatCode="_(* #,##0_);_(* \(#,##0\);_(* &quot;-&quot;??_);_(@_)">
                  <c:v>5782.1013513513517</c:v>
                </c:pt>
                <c:pt idx="153" formatCode="_(* #,##0_);_(* \(#,##0\);_(* &quot;-&quot;??_);_(@_)">
                  <c:v>5782.1013513513517</c:v>
                </c:pt>
                <c:pt idx="154" formatCode="_(* #,##0_);_(* \(#,##0\);_(* &quot;-&quot;??_);_(@_)">
                  <c:v>5782.1013513513517</c:v>
                </c:pt>
                <c:pt idx="155" formatCode="_(* #,##0_);_(* \(#,##0\);_(* &quot;-&quot;??_);_(@_)">
                  <c:v>5782.1013513513517</c:v>
                </c:pt>
                <c:pt idx="156" formatCode="_(* #,##0_);_(* \(#,##0\);_(* &quot;-&quot;??_);_(@_)">
                  <c:v>5782.1013513513517</c:v>
                </c:pt>
                <c:pt idx="157" formatCode="_(* #,##0_);_(* \(#,##0\);_(* &quot;-&quot;??_);_(@_)">
                  <c:v>5782.1013513513517</c:v>
                </c:pt>
                <c:pt idx="158" formatCode="_(* #,##0_);_(* \(#,##0\);_(* &quot;-&quot;??_);_(@_)">
                  <c:v>5782.1013513513517</c:v>
                </c:pt>
                <c:pt idx="159" formatCode="_(* #,##0_);_(* \(#,##0\);_(* &quot;-&quot;??_);_(@_)">
                  <c:v>5782.1013513513517</c:v>
                </c:pt>
                <c:pt idx="160" formatCode="_(* #,##0_);_(* \(#,##0\);_(* &quot;-&quot;??_);_(@_)">
                  <c:v>5782.1013513513517</c:v>
                </c:pt>
                <c:pt idx="161" formatCode="_(* #,##0_);_(* \(#,##0\);_(* &quot;-&quot;??_);_(@_)">
                  <c:v>5782.1013513513517</c:v>
                </c:pt>
                <c:pt idx="162" formatCode="_(* #,##0_);_(* \(#,##0\);_(* &quot;-&quot;??_);_(@_)">
                  <c:v>5782.1013513513517</c:v>
                </c:pt>
                <c:pt idx="163" formatCode="_(* #,##0_);_(* \(#,##0\);_(* &quot;-&quot;??_);_(@_)">
                  <c:v>5782.1013513513517</c:v>
                </c:pt>
                <c:pt idx="164" formatCode="_(* #,##0_);_(* \(#,##0\);_(* &quot;-&quot;??_);_(@_)">
                  <c:v>5782.1013513513517</c:v>
                </c:pt>
                <c:pt idx="165" formatCode="_(* #,##0_);_(* \(#,##0\);_(* &quot;-&quot;??_);_(@_)">
                  <c:v>5782.1013513513517</c:v>
                </c:pt>
                <c:pt idx="166" formatCode="_(* #,##0_);_(* \(#,##0\);_(* &quot;-&quot;??_);_(@_)">
                  <c:v>5782.1013513513517</c:v>
                </c:pt>
                <c:pt idx="167" formatCode="_(* #,##0_);_(* \(#,##0\);_(* &quot;-&quot;??_);_(@_)">
                  <c:v>5782.1013513513517</c:v>
                </c:pt>
                <c:pt idx="168" formatCode="_(* #,##0_);_(* \(#,##0\);_(* &quot;-&quot;??_);_(@_)">
                  <c:v>5782.1013513513517</c:v>
                </c:pt>
                <c:pt idx="169" formatCode="_(* #,##0_);_(* \(#,##0\);_(* &quot;-&quot;??_);_(@_)">
                  <c:v>5782.1013513513517</c:v>
                </c:pt>
                <c:pt idx="170" formatCode="_(* #,##0_);_(* \(#,##0\);_(* &quot;-&quot;??_);_(@_)">
                  <c:v>5782.1013513513517</c:v>
                </c:pt>
                <c:pt idx="171" formatCode="_(* #,##0_);_(* \(#,##0\);_(* &quot;-&quot;??_);_(@_)">
                  <c:v>5782.1013513513517</c:v>
                </c:pt>
                <c:pt idx="172" formatCode="_(* #,##0_);_(* \(#,##0\);_(* &quot;-&quot;??_);_(@_)">
                  <c:v>5782.1013513513517</c:v>
                </c:pt>
                <c:pt idx="173" formatCode="_(* #,##0_);_(* \(#,##0\);_(* &quot;-&quot;??_);_(@_)">
                  <c:v>5782.1013513513517</c:v>
                </c:pt>
                <c:pt idx="174" formatCode="_(* #,##0_);_(* \(#,##0\);_(* &quot;-&quot;??_);_(@_)">
                  <c:v>5782.1013513513517</c:v>
                </c:pt>
                <c:pt idx="175" formatCode="_(* #,##0_);_(* \(#,##0\);_(* &quot;-&quot;??_);_(@_)">
                  <c:v>5782.1013513513517</c:v>
                </c:pt>
                <c:pt idx="176" formatCode="_(* #,##0_);_(* \(#,##0\);_(* &quot;-&quot;??_);_(@_)">
                  <c:v>5782.1013513513517</c:v>
                </c:pt>
                <c:pt idx="177" formatCode="_(* #,##0_);_(* \(#,##0\);_(* &quot;-&quot;??_);_(@_)">
                  <c:v>5782.1013513513517</c:v>
                </c:pt>
                <c:pt idx="178" formatCode="_(* #,##0_);_(* \(#,##0\);_(* &quot;-&quot;??_);_(@_)">
                  <c:v>5782.1013513513517</c:v>
                </c:pt>
                <c:pt idx="179" formatCode="_(* #,##0_);_(* \(#,##0\);_(* &quot;-&quot;??_);_(@_)">
                  <c:v>5782.1013513513517</c:v>
                </c:pt>
                <c:pt idx="180" formatCode="_(* #,##0_);_(* \(#,##0\);_(* &quot;-&quot;??_);_(@_)">
                  <c:v>5782.1013513513517</c:v>
                </c:pt>
                <c:pt idx="181" formatCode="_(* #,##0_);_(* \(#,##0\);_(* &quot;-&quot;??_);_(@_)">
                  <c:v>5782.1013513513517</c:v>
                </c:pt>
                <c:pt idx="182" formatCode="_(* #,##0_);_(* \(#,##0\);_(* &quot;-&quot;??_);_(@_)">
                  <c:v>5782.1013513513517</c:v>
                </c:pt>
                <c:pt idx="183" formatCode="_(* #,##0_);_(* \(#,##0\);_(* &quot;-&quot;??_);_(@_)">
                  <c:v>5782.1013513513517</c:v>
                </c:pt>
                <c:pt idx="184" formatCode="_(* #,##0_);_(* \(#,##0\);_(* &quot;-&quot;??_);_(@_)">
                  <c:v>5782.1013513513517</c:v>
                </c:pt>
                <c:pt idx="185" formatCode="_(* #,##0_);_(* \(#,##0\);_(* &quot;-&quot;??_);_(@_)">
                  <c:v>5782.1013513513517</c:v>
                </c:pt>
                <c:pt idx="186" formatCode="_(* #,##0_);_(* \(#,##0\);_(* &quot;-&quot;??_);_(@_)">
                  <c:v>5782.1013513513517</c:v>
                </c:pt>
                <c:pt idx="187" formatCode="_(* #,##0_);_(* \(#,##0\);_(* &quot;-&quot;??_);_(@_)">
                  <c:v>5782.1013513513517</c:v>
                </c:pt>
                <c:pt idx="188" formatCode="_(* #,##0_);_(* \(#,##0\);_(* &quot;-&quot;??_);_(@_)">
                  <c:v>5782.1013513513517</c:v>
                </c:pt>
                <c:pt idx="189" formatCode="_(* #,##0_);_(* \(#,##0\);_(* &quot;-&quot;??_);_(@_)">
                  <c:v>5782.1013513513517</c:v>
                </c:pt>
                <c:pt idx="190" formatCode="_(* #,##0_);_(* \(#,##0\);_(* &quot;-&quot;??_);_(@_)">
                  <c:v>5782.1013513513517</c:v>
                </c:pt>
                <c:pt idx="191" formatCode="_(* #,##0_);_(* \(#,##0\);_(* &quot;-&quot;??_);_(@_)">
                  <c:v>5782.1013513513517</c:v>
                </c:pt>
                <c:pt idx="192" formatCode="_(* #,##0_);_(* \(#,##0\);_(* &quot;-&quot;??_);_(@_)">
                  <c:v>5782.1013513513517</c:v>
                </c:pt>
                <c:pt idx="193" formatCode="_(* #,##0_);_(* \(#,##0\);_(* &quot;-&quot;??_);_(@_)">
                  <c:v>5782.1013513513517</c:v>
                </c:pt>
                <c:pt idx="194" formatCode="_(* #,##0_);_(* \(#,##0\);_(* &quot;-&quot;??_);_(@_)">
                  <c:v>5782.1013513513517</c:v>
                </c:pt>
                <c:pt idx="195" formatCode="_(* #,##0_);_(* \(#,##0\);_(* &quot;-&quot;??_);_(@_)">
                  <c:v>5782.1013513513517</c:v>
                </c:pt>
                <c:pt idx="196" formatCode="_(* #,##0_);_(* \(#,##0\);_(* &quot;-&quot;??_);_(@_)">
                  <c:v>5782.1013513513517</c:v>
                </c:pt>
                <c:pt idx="197" formatCode="_(* #,##0_);_(* \(#,##0\);_(* &quot;-&quot;??_);_(@_)">
                  <c:v>5782.1013513513517</c:v>
                </c:pt>
                <c:pt idx="198" formatCode="_(* #,##0_);_(* \(#,##0\);_(* &quot;-&quot;??_);_(@_)">
                  <c:v>5782.1013513513517</c:v>
                </c:pt>
                <c:pt idx="199" formatCode="_(* #,##0_);_(* \(#,##0\);_(* &quot;-&quot;??_);_(@_)">
                  <c:v>5782.1013513513517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B3D-4861-83F3-32452C6C4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45505"/>
          <c:min val="43313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1"/>
        <c:lblOffset val="100"/>
        <c:baseTimeUnit val="months"/>
        <c:majorUnit val="6"/>
        <c:majorTimeUnit val="months"/>
      </c:dateAx>
      <c:valAx>
        <c:axId val="94210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96190273030432816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83003451419314944"/>
          <c:h val="0.69129634792847217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69"/>
              <c:layout>
                <c:manualLayout>
                  <c:x val="-4.4157033928848469E-2"/>
                  <c:y val="-2.3659216419223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62-438D-89E5-B92DE5DDF56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E23C3C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130" formatCode="_(* #,##0_);_(* \(#,##0\);_(* &quot;-&quot;_);_(@_)">
                  <c:v>4171</c:v>
                </c:pt>
                <c:pt idx="131" formatCode="_(* #,##0_);_(* \(#,##0\);_(* &quot;-&quot;_);_(@_)">
                  <c:v>4507</c:v>
                </c:pt>
                <c:pt idx="132" formatCode="_(* #,##0_);_(* \(#,##0\);_(* &quot;-&quot;_);_(@_)">
                  <c:v>4916</c:v>
                </c:pt>
                <c:pt idx="133" formatCode="_(* #,##0_);_(* \(#,##0\);_(* &quot;-&quot;_);_(@_)">
                  <c:v>5613</c:v>
                </c:pt>
                <c:pt idx="134" formatCode="_(* #,##0_);_(* \(#,##0\);_(* &quot;-&quot;_);_(@_)">
                  <c:v>5728</c:v>
                </c:pt>
                <c:pt idx="135" formatCode="_(* #,##0_);_(* \(#,##0\);_(* &quot;-&quot;_);_(@_)">
                  <c:v>6063</c:v>
                </c:pt>
                <c:pt idx="136" formatCode="_(* #,##0_);_(* \(#,##0\);_(* &quot;-&quot;_);_(@_)">
                  <c:v>6067</c:v>
                </c:pt>
                <c:pt idx="137" formatCode="_(* #,##0_);_(* \(#,##0\);_(* &quot;-&quot;_);_(@_)">
                  <c:v>6555</c:v>
                </c:pt>
                <c:pt idx="138" formatCode="_(* #,##0_);_(* \(#,##0\);_(* &quot;-&quot;_);_(@_)">
                  <c:v>6877</c:v>
                </c:pt>
                <c:pt idx="139" formatCode="_(* #,##0_);_(* \(#,##0\);_(* &quot;-&quot;_);_(@_)">
                  <c:v>6993</c:v>
                </c:pt>
                <c:pt idx="140" formatCode="_(* #,##0_);_(* \(#,##0\);_(* &quot;-&quot;_);_(@_)">
                  <c:v>7459</c:v>
                </c:pt>
                <c:pt idx="141" formatCode="_(* #,##0_);_(* \(#,##0\);_(* &quot;-&quot;??_);_(@_)">
                  <c:v>7590</c:v>
                </c:pt>
                <c:pt idx="142" formatCode="_(* #,##0_);_(* \(#,##0\);_(* &quot;-&quot;??_);_(@_)">
                  <c:v>8005</c:v>
                </c:pt>
                <c:pt idx="143" formatCode="_(* #,##0_);_(* \(#,##0\);_(* &quot;-&quot;??_);_(@_)">
                  <c:v>7754</c:v>
                </c:pt>
                <c:pt idx="144" formatCode="_(* #,##0_);_(* \(#,##0\);_(* &quot;-&quot;??_);_(@_)">
                  <c:v>7351</c:v>
                </c:pt>
                <c:pt idx="145" formatCode="_(* #,##0_);_(* \(#,##0\);_(* &quot;-&quot;??_);_(@_)">
                  <c:v>6783</c:v>
                </c:pt>
                <c:pt idx="146" formatCode="_(* #,##0_);_(* \(#,##0\);_(* &quot;-&quot;??_);_(@_)">
                  <c:v>6731</c:v>
                </c:pt>
                <c:pt idx="147" formatCode="_(* #,##0_);_(* \(#,##0\);_(* &quot;-&quot;??_);_(@_)">
                  <c:v>6314</c:v>
                </c:pt>
                <c:pt idx="148" formatCode="_(* #,##0_);_(* \(#,##0\);_(* &quot;-&quot;??_);_(@_)">
                  <c:v>6099</c:v>
                </c:pt>
                <c:pt idx="149" formatCode="_(* #,##0_);_(* \(#,##0\);_(* &quot;-&quot;??_);_(@_)">
                  <c:v>5544</c:v>
                </c:pt>
                <c:pt idx="150" formatCode="_(* #,##0_);_(* \(#,##0\);_(* &quot;-&quot;??_);_(@_)">
                  <c:v>5608</c:v>
                </c:pt>
                <c:pt idx="151" formatCode="_(* #,##0_);_(* \(#,##0\);_(* &quot;-&quot;??_);_(@_)">
                  <c:v>5765</c:v>
                </c:pt>
                <c:pt idx="152" formatCode="_(* #,##0_);_(* \(#,##0\);_(* &quot;-&quot;??_);_(@_)">
                  <c:v>5608</c:v>
                </c:pt>
                <c:pt idx="153" formatCode="_(* #,##0_);_(* \(#,##0\);_(* &quot;-&quot;??_);_(@_)">
                  <c:v>6083</c:v>
                </c:pt>
                <c:pt idx="154" formatCode="_(* #,##0_);_(* \(#,##0\);_(* &quot;-&quot;??_);_(@_)">
                  <c:v>6197</c:v>
                </c:pt>
                <c:pt idx="155" formatCode="_(* #,##0_);_(* \(#,##0\);_(* &quot;-&quot;??_);_(@_)">
                  <c:v>6827</c:v>
                </c:pt>
                <c:pt idx="156" formatCode="_(* #,##0_);_(* \(#,##0\);_(* &quot;-&quot;??_);_(@_)">
                  <c:v>7165</c:v>
                </c:pt>
                <c:pt idx="157" formatCode="_(* #,##0_);_(* \(#,##0\);_(* &quot;-&quot;??_);_(@_)">
                  <c:v>7307</c:v>
                </c:pt>
                <c:pt idx="158" formatCode="_(* #,##0_);_(* \(#,##0\);_(* &quot;-&quot;??_);_(@_)">
                  <c:v>7652</c:v>
                </c:pt>
                <c:pt idx="159" formatCode="_(* #,##0_);_(* \(#,##0\);_(* &quot;-&quot;??_);_(@_)">
                  <c:v>8288</c:v>
                </c:pt>
                <c:pt idx="160" formatCode="_(* #,##0_);_(* \(#,##0\);_(* &quot;-&quot;??_);_(@_)">
                  <c:v>8437</c:v>
                </c:pt>
                <c:pt idx="161" formatCode="_(* #,##0_);_(* \(#,##0\);_(* &quot;-&quot;??_);_(@_)">
                  <c:v>8903</c:v>
                </c:pt>
                <c:pt idx="162" formatCode="_(* #,##0_);_(* \(#,##0\);_(* &quot;-&quot;??_);_(@_)">
                  <c:v>8997</c:v>
                </c:pt>
                <c:pt idx="163" formatCode="_(* #,##0_);_(* \(#,##0\);_(* &quot;-&quot;??_);_(@_)">
                  <c:v>9134</c:v>
                </c:pt>
                <c:pt idx="164" formatCode="_(* #,##0_);_(* \(#,##0\);_(* &quot;-&quot;??_);_(@_)">
                  <c:v>9090</c:v>
                </c:pt>
                <c:pt idx="165" formatCode="_(* #,##0_);_(* \(#,##0\);_(* &quot;-&quot;??_);_(@_)">
                  <c:v>9208</c:v>
                </c:pt>
                <c:pt idx="166" formatCode="_(* #,##0_);_(* \(#,##0\);_(* &quot;-&quot;??_);_(@_)">
                  <c:v>9270</c:v>
                </c:pt>
                <c:pt idx="167" formatCode="_(* #,##0_);_(* \(#,##0\);_(* &quot;-&quot;??_);_(@_)">
                  <c:v>8950</c:v>
                </c:pt>
                <c:pt idx="168" formatCode="_(* #,##0_);_(* \(#,##0\);_(* &quot;-&quot;??_);_(@_)">
                  <c:v>9018</c:v>
                </c:pt>
                <c:pt idx="169" formatCode="_(* #,##0_);_(* \(#,##0\);_(* &quot;-&quot;??_);_(@_)">
                  <c:v>9032</c:v>
                </c:pt>
                <c:pt idx="170" formatCode="_(* #,##0_);_(* \(#,##0\);_(* &quot;-&quot;??_);_(@_)">
                  <c:v>8720</c:v>
                </c:pt>
                <c:pt idx="171" formatCode="#,##0">
                  <c:v>8673</c:v>
                </c:pt>
                <c:pt idx="172" formatCode="_(* #,##0_);_(* \(#,##0\);_(* &quot;-&quot;??_);_(@_)">
                  <c:v>8568</c:v>
                </c:pt>
                <c:pt idx="173" formatCode="_(* #,##0_);_(* \(#,##0\);_(* &quot;-&quot;??_);_(@_)">
                  <c:v>8301</c:v>
                </c:pt>
                <c:pt idx="174" formatCode="_(* #,##0_);_(* \(#,##0\);_(* &quot;-&quot;??_);_(@_)">
                  <c:v>7867</c:v>
                </c:pt>
                <c:pt idx="175" formatCode="_(* #,##0_);_(* \(#,##0\);_(* &quot;-&quot;??_);_(@_)">
                  <c:v>7571</c:v>
                </c:pt>
                <c:pt idx="176" formatCode="_(* #,##0_);_(* \(#,##0\);_(* &quot;-&quot;??_);_(@_)">
                  <c:v>6655</c:v>
                </c:pt>
                <c:pt idx="177" formatCode="_(* #,##0_);_(* \(#,##0\);_(* &quot;-&quot;??_);_(@_)">
                  <c:v>6186</c:v>
                </c:pt>
                <c:pt idx="178" formatCode="#,##0">
                  <c:v>6465</c:v>
                </c:pt>
                <c:pt idx="179" formatCode="#,##0">
                  <c:v>6465</c:v>
                </c:pt>
                <c:pt idx="180" formatCode="#,##0">
                  <c:v>4339</c:v>
                </c:pt>
                <c:pt idx="181" formatCode="#,##0">
                  <c:v>3584</c:v>
                </c:pt>
                <c:pt idx="182" formatCode="#,##0">
                  <c:v>3099</c:v>
                </c:pt>
                <c:pt idx="183" formatCode="#,##0">
                  <c:v>2622</c:v>
                </c:pt>
                <c:pt idx="184" formatCode="#,##0">
                  <c:v>2967</c:v>
                </c:pt>
                <c:pt idx="185" formatCode="#,##0">
                  <c:v>1820</c:v>
                </c:pt>
                <c:pt idx="186" formatCode="#,##0">
                  <c:v>1817</c:v>
                </c:pt>
                <c:pt idx="187" formatCode="#,##0">
                  <c:v>1529</c:v>
                </c:pt>
                <c:pt idx="188" formatCode="#,##0">
                  <c:v>1492</c:v>
                </c:pt>
                <c:pt idx="189" formatCode="#,##0">
                  <c:v>1597</c:v>
                </c:pt>
                <c:pt idx="190" formatCode="#,##0">
                  <c:v>1341</c:v>
                </c:pt>
                <c:pt idx="191" formatCode="#,##0">
                  <c:v>1245</c:v>
                </c:pt>
                <c:pt idx="192" formatCode="#,##0">
                  <c:v>1483</c:v>
                </c:pt>
                <c:pt idx="193" formatCode="#,##0">
                  <c:v>1655</c:v>
                </c:pt>
                <c:pt idx="194">
                  <c:v>1877</c:v>
                </c:pt>
                <c:pt idx="195">
                  <c:v>1987</c:v>
                </c:pt>
                <c:pt idx="196" formatCode="#,##0">
                  <c:v>2090</c:v>
                </c:pt>
                <c:pt idx="197" formatCode="#,##0">
                  <c:v>2367</c:v>
                </c:pt>
                <c:pt idx="198" formatCode="#,##0">
                  <c:v>2357</c:v>
                </c:pt>
                <c:pt idx="199" formatCode="#,##0">
                  <c:v>2475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34B-4AD3-9FB9-CA2D47F269CC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6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62-438D-89E5-B92DE5DDF56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130" formatCode="_(* #,##0_);_(* \(#,##0\);_(* &quot;-&quot;_);_(@_)">
                  <c:v>1288</c:v>
                </c:pt>
                <c:pt idx="131" formatCode="_(* #,##0_);_(* \(#,##0\);_(* &quot;-&quot;_);_(@_)">
                  <c:v>1377</c:v>
                </c:pt>
                <c:pt idx="132" formatCode="_(* #,##0_);_(* \(#,##0\);_(* &quot;-&quot;_);_(@_)">
                  <c:v>1440</c:v>
                </c:pt>
                <c:pt idx="133" formatCode="_(* #,##0_);_(* \(#,##0\);_(* &quot;-&quot;_);_(@_)">
                  <c:v>1445</c:v>
                </c:pt>
                <c:pt idx="134" formatCode="_(* #,##0_);_(* \(#,##0\);_(* &quot;-&quot;_);_(@_)">
                  <c:v>1756</c:v>
                </c:pt>
                <c:pt idx="135" formatCode="_(* #,##0_);_(* \(#,##0\);_(* &quot;-&quot;_);_(@_)">
                  <c:v>1840</c:v>
                </c:pt>
                <c:pt idx="136" formatCode="_(* #,##0_);_(* \(#,##0\);_(* &quot;-&quot;_);_(@_)">
                  <c:v>1869</c:v>
                </c:pt>
                <c:pt idx="137" formatCode="_(* #,##0_);_(* \(#,##0\);_(* &quot;-&quot;_);_(@_)">
                  <c:v>2062</c:v>
                </c:pt>
                <c:pt idx="138" formatCode="_(* #,##0_);_(* \(#,##0\);_(* &quot;-&quot;_);_(@_)">
                  <c:v>2145</c:v>
                </c:pt>
                <c:pt idx="139" formatCode="_(* #,##0_);_(* \(#,##0\);_(* &quot;-&quot;_);_(@_)">
                  <c:v>2071</c:v>
                </c:pt>
                <c:pt idx="140" formatCode="_(* #,##0_);_(* \(#,##0\);_(* &quot;-&quot;_);_(@_)">
                  <c:v>2136</c:v>
                </c:pt>
                <c:pt idx="141" formatCode="_(* #,##0_);_(* \(#,##0\);_(* &quot;-&quot;??_);_(@_)">
                  <c:v>2175</c:v>
                </c:pt>
                <c:pt idx="142" formatCode="_(* #,##0_);_(* \(#,##0\);_(* &quot;-&quot;??_);_(@_)">
                  <c:v>2059</c:v>
                </c:pt>
                <c:pt idx="143" formatCode="_(* #,##0_);_(* \(#,##0\);_(* &quot;-&quot;??_);_(@_)">
                  <c:v>1872</c:v>
                </c:pt>
                <c:pt idx="144" formatCode="_(* #,##0_);_(* \(#,##0\);_(* &quot;-&quot;??_);_(@_)">
                  <c:v>1888</c:v>
                </c:pt>
                <c:pt idx="145" formatCode="_(* #,##0_);_(* \(#,##0\);_(* &quot;-&quot;??_);_(@_)">
                  <c:v>1935</c:v>
                </c:pt>
                <c:pt idx="146" formatCode="_(* #,##0_);_(* \(#,##0\);_(* &quot;-&quot;??_);_(@_)">
                  <c:v>1807</c:v>
                </c:pt>
                <c:pt idx="147" formatCode="_(* #,##0_);_(* \(#,##0\);_(* &quot;-&quot;??_);_(@_)">
                  <c:v>1709</c:v>
                </c:pt>
                <c:pt idx="148" formatCode="_(* #,##0_);_(* \(#,##0\);_(* &quot;-&quot;??_);_(@_)">
                  <c:v>1624</c:v>
                </c:pt>
                <c:pt idx="149" formatCode="_(* #,##0_);_(* \(#,##0\);_(* &quot;-&quot;??_);_(@_)">
                  <c:v>1243</c:v>
                </c:pt>
                <c:pt idx="150" formatCode="_(* #,##0_);_(* \(#,##0\);_(* &quot;-&quot;??_);_(@_)">
                  <c:v>1207</c:v>
                </c:pt>
                <c:pt idx="151" formatCode="_(* #,##0_);_(* \(#,##0\);_(* &quot;-&quot;??_);_(@_)">
                  <c:v>1315</c:v>
                </c:pt>
                <c:pt idx="152" formatCode="_(* #,##0_);_(* \(#,##0\);_(* &quot;-&quot;??_);_(@_)">
                  <c:v>1404</c:v>
                </c:pt>
                <c:pt idx="153" formatCode="_(* #,##0_);_(* \(#,##0\);_(* &quot;-&quot;??_);_(@_)">
                  <c:v>1720</c:v>
                </c:pt>
                <c:pt idx="154" formatCode="_(* #,##0_);_(* \(#,##0\);_(* &quot;-&quot;??_);_(@_)">
                  <c:v>1776</c:v>
                </c:pt>
                <c:pt idx="155" formatCode="_(* #,##0_);_(* \(#,##0\);_(* &quot;-&quot;??_);_(@_)">
                  <c:v>1895</c:v>
                </c:pt>
                <c:pt idx="156" formatCode="_(* #,##0_);_(* \(#,##0\);_(* &quot;-&quot;??_);_(@_)">
                  <c:v>1791</c:v>
                </c:pt>
                <c:pt idx="157" formatCode="_(* #,##0_);_(* \(#,##0\);_(* &quot;-&quot;??_);_(@_)">
                  <c:v>1754</c:v>
                </c:pt>
                <c:pt idx="158" formatCode="_(* #,##0_);_(* \(#,##0\);_(* &quot;-&quot;??_);_(@_)">
                  <c:v>1675</c:v>
                </c:pt>
                <c:pt idx="159" formatCode="_(* #,##0_);_(* \(#,##0\);_(* &quot;-&quot;??_);_(@_)">
                  <c:v>1817</c:v>
                </c:pt>
                <c:pt idx="160" formatCode="_(* #,##0_);_(* \(#,##0\);_(* &quot;-&quot;??_);_(@_)">
                  <c:v>1931</c:v>
                </c:pt>
                <c:pt idx="161" formatCode="_(* #,##0_);_(* \(#,##0\);_(* &quot;-&quot;??_);_(@_)">
                  <c:v>1916</c:v>
                </c:pt>
                <c:pt idx="162" formatCode="_(* #,##0_);_(* \(#,##0\);_(* &quot;-&quot;??_);_(@_)">
                  <c:v>1602</c:v>
                </c:pt>
                <c:pt idx="163" formatCode="_(* #,##0_);_(* \(#,##0\);_(* &quot;-&quot;??_);_(@_)">
                  <c:v>1512</c:v>
                </c:pt>
                <c:pt idx="164" formatCode="_(* #,##0_);_(* \(#,##0\);_(* &quot;-&quot;??_);_(@_)">
                  <c:v>1370</c:v>
                </c:pt>
                <c:pt idx="165" formatCode="_(* #,##0_);_(* \(#,##0\);_(* &quot;-&quot;??_);_(@_)">
                  <c:v>1340</c:v>
                </c:pt>
                <c:pt idx="166" formatCode="_(* #,##0_);_(* \(#,##0\);_(* &quot;-&quot;??_);_(@_)">
                  <c:v>1305</c:v>
                </c:pt>
                <c:pt idx="167" formatCode="_(* #,##0_);_(* \(#,##0\);_(* &quot;-&quot;??_);_(@_)">
                  <c:v>1322</c:v>
                </c:pt>
                <c:pt idx="168" formatCode="_(* #,##0_);_(* \(#,##0\);_(* &quot;-&quot;??_);_(@_)">
                  <c:v>1351</c:v>
                </c:pt>
                <c:pt idx="169" formatCode="_(* #,##0_);_(* \(#,##0\);_(* &quot;-&quot;??_);_(@_)">
                  <c:v>1423</c:v>
                </c:pt>
                <c:pt idx="170" formatCode="_(* #,##0_);_(* \(#,##0\);_(* &quot;-&quot;??_);_(@_)">
                  <c:v>1441</c:v>
                </c:pt>
                <c:pt idx="171" formatCode="#,##0">
                  <c:v>1345</c:v>
                </c:pt>
                <c:pt idx="172" formatCode="_(* #,##0_);_(* \(#,##0\);_(* &quot;-&quot;??_);_(@_)">
                  <c:v>1374</c:v>
                </c:pt>
                <c:pt idx="173" formatCode="_(* #,##0_);_(* \(#,##0\);_(* &quot;-&quot;??_);_(@_)">
                  <c:v>1390</c:v>
                </c:pt>
                <c:pt idx="174" formatCode="_(* #,##0_);_(* \(#,##0\);_(* &quot;-&quot;??_);_(@_)">
                  <c:v>1231</c:v>
                </c:pt>
                <c:pt idx="175" formatCode="_(* #,##0_);_(* \(#,##0\);_(* &quot;-&quot;??_);_(@_)">
                  <c:v>1201</c:v>
                </c:pt>
                <c:pt idx="176" formatCode="_(* #,##0_);_(* \(#,##0\);_(* &quot;-&quot;??_);_(@_)">
                  <c:v>1161</c:v>
                </c:pt>
                <c:pt idx="177" formatCode="_(* #,##0_);_(* \(#,##0\);_(* &quot;-&quot;??_);_(@_)">
                  <c:v>1071</c:v>
                </c:pt>
                <c:pt idx="178" formatCode="#,##0">
                  <c:v>1028</c:v>
                </c:pt>
                <c:pt idx="179" formatCode="#,##0">
                  <c:v>1028</c:v>
                </c:pt>
                <c:pt idx="180">
                  <c:v>835</c:v>
                </c:pt>
                <c:pt idx="181">
                  <c:v>695</c:v>
                </c:pt>
                <c:pt idx="182">
                  <c:v>596</c:v>
                </c:pt>
                <c:pt idx="183">
                  <c:v>534</c:v>
                </c:pt>
                <c:pt idx="184">
                  <c:v>471</c:v>
                </c:pt>
                <c:pt idx="185">
                  <c:v>450</c:v>
                </c:pt>
                <c:pt idx="186">
                  <c:v>539</c:v>
                </c:pt>
                <c:pt idx="187">
                  <c:v>486</c:v>
                </c:pt>
                <c:pt idx="188">
                  <c:v>509</c:v>
                </c:pt>
                <c:pt idx="189">
                  <c:v>578</c:v>
                </c:pt>
                <c:pt idx="190">
                  <c:v>533</c:v>
                </c:pt>
                <c:pt idx="191">
                  <c:v>560</c:v>
                </c:pt>
                <c:pt idx="192">
                  <c:v>777</c:v>
                </c:pt>
                <c:pt idx="193">
                  <c:v>910</c:v>
                </c:pt>
                <c:pt idx="194">
                  <c:v>997</c:v>
                </c:pt>
                <c:pt idx="195">
                  <c:v>1068</c:v>
                </c:pt>
                <c:pt idx="196">
                  <c:v>1086</c:v>
                </c:pt>
                <c:pt idx="197">
                  <c:v>1097</c:v>
                </c:pt>
                <c:pt idx="198">
                  <c:v>966</c:v>
                </c:pt>
                <c:pt idx="199">
                  <c:v>990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34B-4AD3-9FB9-CA2D47F269CC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69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62-438D-89E5-B92DE5DDF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130" formatCode="_(* #,##0_);_(* \(#,##0\);_(* &quot;-&quot;_);_(@_)">
                  <c:v>5459</c:v>
                </c:pt>
                <c:pt idx="131" formatCode="_(* #,##0_);_(* \(#,##0\);_(* &quot;-&quot;_);_(@_)">
                  <c:v>5884</c:v>
                </c:pt>
                <c:pt idx="132" formatCode="_(* #,##0_);_(* \(#,##0\);_(* &quot;-&quot;_);_(@_)">
                  <c:v>6356</c:v>
                </c:pt>
                <c:pt idx="133" formatCode="_(* #,##0_);_(* \(#,##0\);_(* &quot;-&quot;_);_(@_)">
                  <c:v>7058</c:v>
                </c:pt>
                <c:pt idx="134" formatCode="_(* #,##0_);_(* \(#,##0\);_(* &quot;-&quot;_);_(@_)">
                  <c:v>7484</c:v>
                </c:pt>
                <c:pt idx="135" formatCode="_(* #,##0_);_(* \(#,##0\);_(* &quot;-&quot;_);_(@_)">
                  <c:v>7903</c:v>
                </c:pt>
                <c:pt idx="136" formatCode="_(* #,##0_);_(* \(#,##0\);_(* &quot;-&quot;_);_(@_)">
                  <c:v>7936</c:v>
                </c:pt>
                <c:pt idx="137" formatCode="_(* #,##0_);_(* \(#,##0\);_(* &quot;-&quot;_);_(@_)">
                  <c:v>8617</c:v>
                </c:pt>
                <c:pt idx="138" formatCode="_(* #,##0_);_(* \(#,##0\);_(* &quot;-&quot;_);_(@_)">
                  <c:v>9022</c:v>
                </c:pt>
                <c:pt idx="139" formatCode="_(* #,##0_);_(* \(#,##0\);_(* &quot;-&quot;_);_(@_)">
                  <c:v>9064</c:v>
                </c:pt>
                <c:pt idx="140" formatCode="_(* #,##0_);_(* \(#,##0\);_(* &quot;-&quot;_);_(@_)">
                  <c:v>9595</c:v>
                </c:pt>
                <c:pt idx="141" formatCode="_(* #,##0_);_(* \(#,##0\);_(* &quot;-&quot;??_);_(@_)">
                  <c:v>9765</c:v>
                </c:pt>
                <c:pt idx="142" formatCode="_(* #,##0_);_(* \(#,##0\);_(* &quot;-&quot;??_);_(@_)">
                  <c:v>10064</c:v>
                </c:pt>
                <c:pt idx="143" formatCode="_(* #,##0_);_(* \(#,##0\);_(* &quot;-&quot;??_);_(@_)">
                  <c:v>9626</c:v>
                </c:pt>
                <c:pt idx="144" formatCode="_(* #,##0_);_(* \(#,##0\);_(* &quot;-&quot;??_);_(@_)">
                  <c:v>9239</c:v>
                </c:pt>
                <c:pt idx="145" formatCode="_(* #,##0_);_(* \(#,##0\);_(* &quot;-&quot;??_);_(@_)">
                  <c:v>8718</c:v>
                </c:pt>
                <c:pt idx="146" formatCode="_(* #,##0_);_(* \(#,##0\);_(* &quot;-&quot;??_);_(@_)">
                  <c:v>8538</c:v>
                </c:pt>
                <c:pt idx="147" formatCode="_(* #,##0_);_(* \(#,##0\);_(* &quot;-&quot;??_);_(@_)">
                  <c:v>8023</c:v>
                </c:pt>
                <c:pt idx="148" formatCode="_(* #,##0_);_(* \(#,##0\);_(* &quot;-&quot;??_);_(@_)">
                  <c:v>7723</c:v>
                </c:pt>
                <c:pt idx="149" formatCode="_(* #,##0_);_(* \(#,##0\);_(* &quot;-&quot;??_);_(@_)">
                  <c:v>6787</c:v>
                </c:pt>
                <c:pt idx="150" formatCode="_(* #,##0_);_(* \(#,##0\);_(* &quot;-&quot;??_);_(@_)">
                  <c:v>6815</c:v>
                </c:pt>
                <c:pt idx="151" formatCode="_(* #,##0_);_(* \(#,##0\);_(* &quot;-&quot;??_);_(@_)">
                  <c:v>7080</c:v>
                </c:pt>
                <c:pt idx="152" formatCode="_(* #,##0_);_(* \(#,##0\);_(* &quot;-&quot;??_);_(@_)">
                  <c:v>7012</c:v>
                </c:pt>
                <c:pt idx="153" formatCode="_(* #,##0_);_(* \(#,##0\);_(* &quot;-&quot;??_);_(@_)">
                  <c:v>7803</c:v>
                </c:pt>
                <c:pt idx="154" formatCode="_(* #,##0_);_(* \(#,##0\);_(* &quot;-&quot;??_);_(@_)">
                  <c:v>7973</c:v>
                </c:pt>
                <c:pt idx="155" formatCode="_(* #,##0_);_(* \(#,##0\);_(* &quot;-&quot;??_);_(@_)">
                  <c:v>8722</c:v>
                </c:pt>
                <c:pt idx="156" formatCode="_(* #,##0_);_(* \(#,##0\);_(* &quot;-&quot;??_);_(@_)">
                  <c:v>8956</c:v>
                </c:pt>
                <c:pt idx="157" formatCode="_(* #,##0_);_(* \(#,##0\);_(* &quot;-&quot;??_);_(@_)">
                  <c:v>9061</c:v>
                </c:pt>
                <c:pt idx="158" formatCode="_(* #,##0_);_(* \(#,##0\);_(* &quot;-&quot;??_);_(@_)">
                  <c:v>9327</c:v>
                </c:pt>
                <c:pt idx="159" formatCode="_(* #,##0_);_(* \(#,##0\);_(* &quot;-&quot;??_);_(@_)">
                  <c:v>10105</c:v>
                </c:pt>
                <c:pt idx="160" formatCode="_(* #,##0_);_(* \(#,##0\);_(* &quot;-&quot;??_);_(@_)">
                  <c:v>10368</c:v>
                </c:pt>
                <c:pt idx="161" formatCode="_(* #,##0_);_(* \(#,##0\);_(* &quot;-&quot;??_);_(@_)">
                  <c:v>10819</c:v>
                </c:pt>
                <c:pt idx="162" formatCode="_(* #,##0_);_(* \(#,##0\);_(* &quot;-&quot;??_);_(@_)">
                  <c:v>10599</c:v>
                </c:pt>
                <c:pt idx="163" formatCode="_(* #,##0_);_(* \(#,##0\);_(* &quot;-&quot;??_);_(@_)">
                  <c:v>10646</c:v>
                </c:pt>
                <c:pt idx="164" formatCode="_(* #,##0_);_(* \(#,##0\);_(* &quot;-&quot;??_);_(@_)">
                  <c:v>10460</c:v>
                </c:pt>
                <c:pt idx="165" formatCode="_(* #,##0_);_(* \(#,##0\);_(* &quot;-&quot;??_);_(@_)">
                  <c:v>10548</c:v>
                </c:pt>
                <c:pt idx="166" formatCode="_(* #,##0_);_(* \(#,##0\);_(* &quot;-&quot;??_);_(@_)">
                  <c:v>10575</c:v>
                </c:pt>
                <c:pt idx="167" formatCode="_(* #,##0_);_(* \(#,##0\);_(* &quot;-&quot;??_);_(@_)">
                  <c:v>10272</c:v>
                </c:pt>
                <c:pt idx="168" formatCode="_(* #,##0_);_(* \(#,##0\);_(* &quot;-&quot;??_);_(@_)">
                  <c:v>10369</c:v>
                </c:pt>
                <c:pt idx="169" formatCode="_(* #,##0_);_(* \(#,##0\);_(* &quot;-&quot;??_);_(@_)">
                  <c:v>10455</c:v>
                </c:pt>
                <c:pt idx="170" formatCode="_(* #,##0_);_(* \(#,##0\);_(* &quot;-&quot;??_);_(@_)">
                  <c:v>10161</c:v>
                </c:pt>
                <c:pt idx="171" formatCode="#,##0">
                  <c:v>10018</c:v>
                </c:pt>
                <c:pt idx="172" formatCode="_(* #,##0_);_(* \(#,##0\);_(* &quot;-&quot;??_);_(@_)">
                  <c:v>9942</c:v>
                </c:pt>
                <c:pt idx="173" formatCode="_(* #,##0_);_(* \(#,##0\);_(* &quot;-&quot;??_);_(@_)">
                  <c:v>9691</c:v>
                </c:pt>
                <c:pt idx="174" formatCode="_(* #,##0_);_(* \(#,##0\);_(* &quot;-&quot;??_);_(@_)">
                  <c:v>9098</c:v>
                </c:pt>
                <c:pt idx="175" formatCode="_(* #,##0_);_(* \(#,##0\);_(* &quot;-&quot;??_);_(@_)">
                  <c:v>8772</c:v>
                </c:pt>
                <c:pt idx="176" formatCode="_(* #,##0_);_(* \(#,##0\);_(* &quot;-&quot;??_);_(@_)">
                  <c:v>7816</c:v>
                </c:pt>
                <c:pt idx="177" formatCode="_(* #,##0_);_(* \(#,##0\);_(* &quot;-&quot;??_);_(@_)">
                  <c:v>7257</c:v>
                </c:pt>
                <c:pt idx="178" formatCode="#,##0">
                  <c:v>7493</c:v>
                </c:pt>
                <c:pt idx="179" formatCode="#,##0">
                  <c:v>7493</c:v>
                </c:pt>
                <c:pt idx="180" formatCode="#,##0">
                  <c:v>5174</c:v>
                </c:pt>
                <c:pt idx="181" formatCode="#,##0">
                  <c:v>4279</c:v>
                </c:pt>
                <c:pt idx="182" formatCode="#,##0">
                  <c:v>3695</c:v>
                </c:pt>
                <c:pt idx="183" formatCode="#,##0">
                  <c:v>3156</c:v>
                </c:pt>
                <c:pt idx="184" formatCode="#,##0">
                  <c:v>3438</c:v>
                </c:pt>
                <c:pt idx="185" formatCode="#,##0">
                  <c:v>2270</c:v>
                </c:pt>
                <c:pt idx="186" formatCode="#,##0">
                  <c:v>2356</c:v>
                </c:pt>
                <c:pt idx="187" formatCode="#,##0">
                  <c:v>2015</c:v>
                </c:pt>
                <c:pt idx="188" formatCode="#,##0">
                  <c:v>2001</c:v>
                </c:pt>
                <c:pt idx="189" formatCode="#,##0">
                  <c:v>2175</c:v>
                </c:pt>
                <c:pt idx="190" formatCode="#,##0">
                  <c:v>1874</c:v>
                </c:pt>
                <c:pt idx="191" formatCode="#,##0">
                  <c:v>1805</c:v>
                </c:pt>
                <c:pt idx="192" formatCode="#,##0">
                  <c:v>2260</c:v>
                </c:pt>
                <c:pt idx="193" formatCode="#,##0">
                  <c:v>2565</c:v>
                </c:pt>
                <c:pt idx="194">
                  <c:v>2874</c:v>
                </c:pt>
                <c:pt idx="195">
                  <c:v>3055</c:v>
                </c:pt>
                <c:pt idx="196" formatCode="#,##0">
                  <c:v>3176</c:v>
                </c:pt>
                <c:pt idx="197" formatCode="#,##0">
                  <c:v>3464</c:v>
                </c:pt>
                <c:pt idx="198" formatCode="#,##0">
                  <c:v>3323</c:v>
                </c:pt>
                <c:pt idx="199" formatCode="#,##0">
                  <c:v>3465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E34B-4AD3-9FB9-CA2D47F269CC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130" formatCode="_(* #,##0_);_(* \(#,##0\);_(* &quot;-&quot;??_);_(@_)">
                  <c:v>7099.8142857142857</c:v>
                </c:pt>
                <c:pt idx="131" formatCode="_(* #,##0_);_(* \(#,##0\);_(* &quot;-&quot;??_);_(@_)">
                  <c:v>7099.8142857142857</c:v>
                </c:pt>
                <c:pt idx="132" formatCode="_(* #,##0_);_(* \(#,##0\);_(* &quot;-&quot;??_);_(@_)">
                  <c:v>7099.8142857142857</c:v>
                </c:pt>
                <c:pt idx="133" formatCode="_(* #,##0_);_(* \(#,##0\);_(* &quot;-&quot;??_);_(@_)">
                  <c:v>7099.8142857142857</c:v>
                </c:pt>
                <c:pt idx="134" formatCode="_(* #,##0_);_(* \(#,##0\);_(* &quot;-&quot;??_);_(@_)">
                  <c:v>7099.8142857142857</c:v>
                </c:pt>
                <c:pt idx="135" formatCode="_(* #,##0_);_(* \(#,##0\);_(* &quot;-&quot;??_);_(@_)">
                  <c:v>7099.8142857142857</c:v>
                </c:pt>
                <c:pt idx="136" formatCode="_(* #,##0_);_(* \(#,##0\);_(* &quot;-&quot;??_);_(@_)">
                  <c:v>7099.8142857142857</c:v>
                </c:pt>
                <c:pt idx="137" formatCode="_(* #,##0_);_(* \(#,##0\);_(* &quot;-&quot;??_);_(@_)">
                  <c:v>7099.8142857142857</c:v>
                </c:pt>
                <c:pt idx="138" formatCode="_(* #,##0_);_(* \(#,##0\);_(* &quot;-&quot;??_);_(@_)">
                  <c:v>7099.8142857142857</c:v>
                </c:pt>
                <c:pt idx="139" formatCode="_(* #,##0_);_(* \(#,##0\);_(* &quot;-&quot;??_);_(@_)">
                  <c:v>7099.8142857142857</c:v>
                </c:pt>
                <c:pt idx="140" formatCode="_(* #,##0_);_(* \(#,##0\);_(* &quot;-&quot;??_);_(@_)">
                  <c:v>7099.8142857142857</c:v>
                </c:pt>
                <c:pt idx="141" formatCode="_(* #,##0_);_(* \(#,##0\);_(* &quot;-&quot;??_);_(@_)">
                  <c:v>7099.8142857142857</c:v>
                </c:pt>
                <c:pt idx="142" formatCode="_(* #,##0_);_(* \(#,##0\);_(* &quot;-&quot;??_);_(@_)">
                  <c:v>7099.8142857142857</c:v>
                </c:pt>
                <c:pt idx="143" formatCode="_(* #,##0_);_(* \(#,##0\);_(* &quot;-&quot;??_);_(@_)">
                  <c:v>7099.8142857142857</c:v>
                </c:pt>
                <c:pt idx="144" formatCode="_(* #,##0_);_(* \(#,##0\);_(* &quot;-&quot;??_);_(@_)">
                  <c:v>7099.8142857142857</c:v>
                </c:pt>
                <c:pt idx="145" formatCode="_(* #,##0_);_(* \(#,##0\);_(* &quot;-&quot;??_);_(@_)">
                  <c:v>7099.8142857142857</c:v>
                </c:pt>
                <c:pt idx="146" formatCode="_(* #,##0_);_(* \(#,##0\);_(* &quot;-&quot;??_);_(@_)">
                  <c:v>7099.8142857142857</c:v>
                </c:pt>
                <c:pt idx="147" formatCode="_(* #,##0_);_(* \(#,##0\);_(* &quot;-&quot;??_);_(@_)">
                  <c:v>7099.8142857142857</c:v>
                </c:pt>
                <c:pt idx="148" formatCode="_(* #,##0_);_(* \(#,##0\);_(* &quot;-&quot;??_);_(@_)">
                  <c:v>7099.8142857142857</c:v>
                </c:pt>
                <c:pt idx="149" formatCode="_(* #,##0_);_(* \(#,##0\);_(* &quot;-&quot;??_);_(@_)">
                  <c:v>7099.8142857142857</c:v>
                </c:pt>
                <c:pt idx="150" formatCode="_(* #,##0_);_(* \(#,##0\);_(* &quot;-&quot;??_);_(@_)">
                  <c:v>7099.8142857142857</c:v>
                </c:pt>
                <c:pt idx="151" formatCode="_(* #,##0_);_(* \(#,##0\);_(* &quot;-&quot;??_);_(@_)">
                  <c:v>7099.8142857142857</c:v>
                </c:pt>
                <c:pt idx="152" formatCode="_(* #,##0_);_(* \(#,##0\);_(* &quot;-&quot;??_);_(@_)">
                  <c:v>7099.8142857142857</c:v>
                </c:pt>
                <c:pt idx="153" formatCode="_(* #,##0_);_(* \(#,##0\);_(* &quot;-&quot;??_);_(@_)">
                  <c:v>7099.8142857142857</c:v>
                </c:pt>
                <c:pt idx="154" formatCode="_(* #,##0_);_(* \(#,##0\);_(* &quot;-&quot;??_);_(@_)">
                  <c:v>7099.8142857142857</c:v>
                </c:pt>
                <c:pt idx="155" formatCode="_(* #,##0_);_(* \(#,##0\);_(* &quot;-&quot;??_);_(@_)">
                  <c:v>7099.8142857142857</c:v>
                </c:pt>
                <c:pt idx="156" formatCode="_(* #,##0_);_(* \(#,##0\);_(* &quot;-&quot;??_);_(@_)">
                  <c:v>7099.8142857142857</c:v>
                </c:pt>
                <c:pt idx="157" formatCode="_(* #,##0_);_(* \(#,##0\);_(* &quot;-&quot;??_);_(@_)">
                  <c:v>7099.8142857142857</c:v>
                </c:pt>
                <c:pt idx="158" formatCode="_(* #,##0_);_(* \(#,##0\);_(* &quot;-&quot;??_);_(@_)">
                  <c:v>7099.8142857142857</c:v>
                </c:pt>
                <c:pt idx="159" formatCode="_(* #,##0_);_(* \(#,##0\);_(* &quot;-&quot;??_);_(@_)">
                  <c:v>7099.8142857142857</c:v>
                </c:pt>
                <c:pt idx="160" formatCode="_(* #,##0_);_(* \(#,##0\);_(* &quot;-&quot;??_);_(@_)">
                  <c:v>7099.8142857142857</c:v>
                </c:pt>
                <c:pt idx="161" formatCode="_(* #,##0_);_(* \(#,##0\);_(* &quot;-&quot;??_);_(@_)">
                  <c:v>7099.8142857142857</c:v>
                </c:pt>
                <c:pt idx="162" formatCode="_(* #,##0_);_(* \(#,##0\);_(* &quot;-&quot;??_);_(@_)">
                  <c:v>7099.8142857142857</c:v>
                </c:pt>
                <c:pt idx="163" formatCode="_(* #,##0_);_(* \(#,##0\);_(* &quot;-&quot;??_);_(@_)">
                  <c:v>7099.8142857142857</c:v>
                </c:pt>
                <c:pt idx="164" formatCode="_(* #,##0_);_(* \(#,##0\);_(* &quot;-&quot;??_);_(@_)">
                  <c:v>7099.8142857142857</c:v>
                </c:pt>
                <c:pt idx="165" formatCode="_(* #,##0_);_(* \(#,##0\);_(* &quot;-&quot;??_);_(@_)">
                  <c:v>7099.8142857142857</c:v>
                </c:pt>
                <c:pt idx="166" formatCode="_(* #,##0_);_(* \(#,##0\);_(* &quot;-&quot;??_);_(@_)">
                  <c:v>7099.8142857142857</c:v>
                </c:pt>
                <c:pt idx="167" formatCode="_(* #,##0_);_(* \(#,##0\);_(* &quot;-&quot;??_);_(@_)">
                  <c:v>7099.8142857142857</c:v>
                </c:pt>
                <c:pt idx="168" formatCode="_(* #,##0_);_(* \(#,##0\);_(* &quot;-&quot;??_);_(@_)">
                  <c:v>7099.8142857142857</c:v>
                </c:pt>
                <c:pt idx="169" formatCode="_(* #,##0_);_(* \(#,##0\);_(* &quot;-&quot;??_);_(@_)">
                  <c:v>7099.8142857142857</c:v>
                </c:pt>
                <c:pt idx="170" formatCode="_(* #,##0_);_(* \(#,##0\);_(* &quot;-&quot;??_);_(@_)">
                  <c:v>7099.8142857142857</c:v>
                </c:pt>
                <c:pt idx="171" formatCode="_(* #,##0_);_(* \(#,##0\);_(* &quot;-&quot;??_);_(@_)">
                  <c:v>7099.8142857142857</c:v>
                </c:pt>
                <c:pt idx="172" formatCode="_(* #,##0_);_(* \(#,##0\);_(* &quot;-&quot;??_);_(@_)">
                  <c:v>7099.8142857142857</c:v>
                </c:pt>
                <c:pt idx="173" formatCode="_(* #,##0_);_(* \(#,##0\);_(* &quot;-&quot;??_);_(@_)">
                  <c:v>7099.8142857142857</c:v>
                </c:pt>
                <c:pt idx="174" formatCode="_(* #,##0_);_(* \(#,##0\);_(* &quot;-&quot;??_);_(@_)">
                  <c:v>7099.8142857142857</c:v>
                </c:pt>
                <c:pt idx="175" formatCode="_(* #,##0_);_(* \(#,##0\);_(* &quot;-&quot;??_);_(@_)">
                  <c:v>7099.8142857142857</c:v>
                </c:pt>
                <c:pt idx="176" formatCode="_(* #,##0_);_(* \(#,##0\);_(* &quot;-&quot;??_);_(@_)">
                  <c:v>7099.8142857142857</c:v>
                </c:pt>
                <c:pt idx="177" formatCode="_(* #,##0_);_(* \(#,##0\);_(* &quot;-&quot;??_);_(@_)">
                  <c:v>7099.8142857142857</c:v>
                </c:pt>
                <c:pt idx="178" formatCode="_(* #,##0_);_(* \(#,##0\);_(* &quot;-&quot;??_);_(@_)">
                  <c:v>7099.8142857142857</c:v>
                </c:pt>
                <c:pt idx="179" formatCode="_(* #,##0_);_(* \(#,##0\);_(* &quot;-&quot;??_);_(@_)">
                  <c:v>7099.8142857142857</c:v>
                </c:pt>
                <c:pt idx="180" formatCode="_(* #,##0_);_(* \(#,##0\);_(* &quot;-&quot;??_);_(@_)">
                  <c:v>7099.8142857142857</c:v>
                </c:pt>
                <c:pt idx="181" formatCode="_(* #,##0_);_(* \(#,##0\);_(* &quot;-&quot;??_);_(@_)">
                  <c:v>7099.8142857142857</c:v>
                </c:pt>
                <c:pt idx="182" formatCode="_(* #,##0_);_(* \(#,##0\);_(* &quot;-&quot;??_);_(@_)">
                  <c:v>7099.8142857142857</c:v>
                </c:pt>
                <c:pt idx="183" formatCode="_(* #,##0_);_(* \(#,##0\);_(* &quot;-&quot;??_);_(@_)">
                  <c:v>7099.8142857142857</c:v>
                </c:pt>
                <c:pt idx="184" formatCode="_(* #,##0_);_(* \(#,##0\);_(* &quot;-&quot;??_);_(@_)">
                  <c:v>7099.8142857142857</c:v>
                </c:pt>
                <c:pt idx="185" formatCode="_(* #,##0_);_(* \(#,##0\);_(* &quot;-&quot;??_);_(@_)">
                  <c:v>7099.8142857142857</c:v>
                </c:pt>
                <c:pt idx="186" formatCode="_(* #,##0_);_(* \(#,##0\);_(* &quot;-&quot;??_);_(@_)">
                  <c:v>7099.8142857142857</c:v>
                </c:pt>
                <c:pt idx="187" formatCode="_(* #,##0_);_(* \(#,##0\);_(* &quot;-&quot;??_);_(@_)">
                  <c:v>7099.8142857142857</c:v>
                </c:pt>
                <c:pt idx="188" formatCode="_(* #,##0_);_(* \(#,##0\);_(* &quot;-&quot;??_);_(@_)">
                  <c:v>7099.8142857142857</c:v>
                </c:pt>
                <c:pt idx="189" formatCode="_(* #,##0_);_(* \(#,##0\);_(* &quot;-&quot;??_);_(@_)">
                  <c:v>7099.8142857142857</c:v>
                </c:pt>
                <c:pt idx="190" formatCode="_(* #,##0_);_(* \(#,##0\);_(* &quot;-&quot;??_);_(@_)">
                  <c:v>7099.8142857142857</c:v>
                </c:pt>
                <c:pt idx="191" formatCode="_(* #,##0_);_(* \(#,##0\);_(* &quot;-&quot;??_);_(@_)">
                  <c:v>7099.8142857142857</c:v>
                </c:pt>
                <c:pt idx="192" formatCode="_(* #,##0_);_(* \(#,##0\);_(* &quot;-&quot;??_);_(@_)">
                  <c:v>7099.8142857142857</c:v>
                </c:pt>
                <c:pt idx="193" formatCode="_(* #,##0_);_(* \(#,##0\);_(* &quot;-&quot;??_);_(@_)">
                  <c:v>7099.8142857142857</c:v>
                </c:pt>
                <c:pt idx="194" formatCode="_(* #,##0_);_(* \(#,##0\);_(* &quot;-&quot;??_);_(@_)">
                  <c:v>7099.8142857142857</c:v>
                </c:pt>
                <c:pt idx="195" formatCode="_(* #,##0_);_(* \(#,##0\);_(* &quot;-&quot;??_);_(@_)">
                  <c:v>7099.8142857142857</c:v>
                </c:pt>
                <c:pt idx="196" formatCode="_(* #,##0_);_(* \(#,##0\);_(* &quot;-&quot;??_);_(@_)">
                  <c:v>7099.8142857142857</c:v>
                </c:pt>
                <c:pt idx="197" formatCode="_(* #,##0_);_(* \(#,##0\);_(* &quot;-&quot;??_);_(@_)">
                  <c:v>7099.8142857142857</c:v>
                </c:pt>
                <c:pt idx="198" formatCode="_(* #,##0_);_(* \(#,##0\);_(* &quot;-&quot;??_);_(@_)">
                  <c:v>7099.8142857142857</c:v>
                </c:pt>
                <c:pt idx="199" formatCode="_(* #,##0_);_(* \(#,##0\);_(* &quot;-&quot;??_);_(@_)">
                  <c:v>7099.8142857142857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34B-4AD3-9FB9-CA2D47F26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45505"/>
          <c:min val="43678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1"/>
        <c:lblOffset val="100"/>
        <c:baseTimeUnit val="months"/>
        <c:majorUnit val="6"/>
        <c:majorTimeUnit val="months"/>
      </c:dateAx>
      <c:valAx>
        <c:axId val="94210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96190273030432816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51199660647"/>
          <c:y val="4.8480677877407174E-2"/>
          <c:w val="0.80579209417004694"/>
          <c:h val="0.69129634792847217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9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93-4D11-A1CF-542B0EE9EBA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E23C3C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108" formatCode="_(* #,##0_);_(* \(#,##0\);_(* &quot;-&quot;_);_(@_)">
                  <c:v>3712</c:v>
                </c:pt>
                <c:pt idx="109" formatCode="_(* #,##0_);_(* \(#,##0\);_(* &quot;-&quot;_);_(@_)">
                  <c:v>3545</c:v>
                </c:pt>
                <c:pt idx="110" formatCode="_(* #,##0_);_(* \(#,##0\);_(* &quot;-&quot;_);_(@_)">
                  <c:v>3583</c:v>
                </c:pt>
                <c:pt idx="111" formatCode="_(* #,##0_);_(* \(#,##0\);_(* &quot;-&quot;_);_(@_)">
                  <c:v>3579</c:v>
                </c:pt>
                <c:pt idx="112" formatCode="_(* #,##0_);_(* \(#,##0\);_(* &quot;-&quot;_);_(@_)">
                  <c:v>3640</c:v>
                </c:pt>
                <c:pt idx="113" formatCode="_(* #,##0_);_(* \(#,##0\);_(* &quot;-&quot;_);_(@_)">
                  <c:v>3584</c:v>
                </c:pt>
                <c:pt idx="114" formatCode="_(* #,##0_);_(* \(#,##0\);_(* &quot;-&quot;_);_(@_)">
                  <c:v>3703</c:v>
                </c:pt>
                <c:pt idx="115" formatCode="_(* #,##0_);_(* \(#,##0\);_(* &quot;-&quot;_);_(@_)">
                  <c:v>3799</c:v>
                </c:pt>
                <c:pt idx="116" formatCode="_(* #,##0_);_(* \(#,##0\);_(* &quot;-&quot;_);_(@_)">
                  <c:v>3944</c:v>
                </c:pt>
                <c:pt idx="117" formatCode="_(* #,##0_);_(* \(#,##0\);_(* &quot;-&quot;_);_(@_)">
                  <c:v>3972</c:v>
                </c:pt>
                <c:pt idx="118" formatCode="_(* #,##0_);_(* \(#,##0\);_(* &quot;-&quot;_);_(@_)">
                  <c:v>3878</c:v>
                </c:pt>
                <c:pt idx="119" formatCode="_(* #,##0_);_(* \(#,##0\);_(* &quot;-&quot;_);_(@_)">
                  <c:v>3894</c:v>
                </c:pt>
                <c:pt idx="120" formatCode="_(* #,##0_);_(* \(#,##0\);_(* &quot;-&quot;_);_(@_)">
                  <c:v>3867</c:v>
                </c:pt>
                <c:pt idx="121" formatCode="_(* #,##0_);_(* \(#,##0\);_(* &quot;-&quot;_);_(@_)">
                  <c:v>3923</c:v>
                </c:pt>
                <c:pt idx="122" formatCode="_(* #,##0_);_(* \(#,##0\);_(* &quot;-&quot;_);_(@_)">
                  <c:v>3900</c:v>
                </c:pt>
                <c:pt idx="123" formatCode="_(* #,##0_);_(* \(#,##0\);_(* &quot;-&quot;_);_(@_)">
                  <c:v>3879</c:v>
                </c:pt>
                <c:pt idx="124" formatCode="_(* #,##0_);_(* \(#,##0\);_(* &quot;-&quot;_);_(@_)">
                  <c:v>3847</c:v>
                </c:pt>
                <c:pt idx="125" formatCode="_(* #,##0_);_(* \(#,##0\);_(* &quot;-&quot;_);_(@_)">
                  <c:v>3591</c:v>
                </c:pt>
                <c:pt idx="126" formatCode="_(* #,##0_);_(* \(#,##0\);_(* &quot;-&quot;_);_(@_)">
                  <c:v>3378</c:v>
                </c:pt>
                <c:pt idx="127" formatCode="_(* #,##0_);_(* \(#,##0\);_(* &quot;-&quot;_);_(@_)">
                  <c:v>3249</c:v>
                </c:pt>
                <c:pt idx="128" formatCode="_(* #,##0_);_(* \(#,##0\);_(* &quot;-&quot;_);_(@_)">
                  <c:v>3061</c:v>
                </c:pt>
                <c:pt idx="129" formatCode="_(* #,##0_);_(* \(#,##0\);_(* &quot;-&quot;_);_(@_)">
                  <c:v>3177</c:v>
                </c:pt>
                <c:pt idx="130" formatCode="_(* #,##0_);_(* \(#,##0\);_(* &quot;-&quot;_);_(@_)">
                  <c:v>3198</c:v>
                </c:pt>
                <c:pt idx="131" formatCode="_(* #,##0_);_(* \(#,##0\);_(* &quot;-&quot;_);_(@_)">
                  <c:v>3285</c:v>
                </c:pt>
                <c:pt idx="132" formatCode="_(* #,##0_);_(* \(#,##0\);_(* &quot;-&quot;_);_(@_)">
                  <c:v>3378</c:v>
                </c:pt>
                <c:pt idx="133" formatCode="_(* #,##0_);_(* \(#,##0\);_(* &quot;-&quot;_);_(@_)">
                  <c:v>3271</c:v>
                </c:pt>
                <c:pt idx="134" formatCode="_(* #,##0_);_(* \(#,##0\);_(* &quot;-&quot;_);_(@_)">
                  <c:v>3203</c:v>
                </c:pt>
                <c:pt idx="135" formatCode="_(* #,##0_);_(* \(#,##0\);_(* &quot;-&quot;_);_(@_)">
                  <c:v>3160</c:v>
                </c:pt>
                <c:pt idx="136" formatCode="_(* #,##0_);_(* \(#,##0\);_(* &quot;-&quot;_);_(@_)">
                  <c:v>3019</c:v>
                </c:pt>
                <c:pt idx="137" formatCode="_(* #,##0_);_(* \(#,##0\);_(* &quot;-&quot;_);_(@_)">
                  <c:v>3101</c:v>
                </c:pt>
                <c:pt idx="138" formatCode="_(* #,##0_);_(* \(#,##0\);_(* &quot;-&quot;_);_(@_)">
                  <c:v>3274</c:v>
                </c:pt>
                <c:pt idx="139" formatCode="_(* #,##0_);_(* \(#,##0\);_(* &quot;-&quot;_);_(@_)">
                  <c:v>3361</c:v>
                </c:pt>
                <c:pt idx="140" formatCode="_(* #,##0_);_(* \(#,##0\);_(* &quot;-&quot;_);_(@_)">
                  <c:v>3524</c:v>
                </c:pt>
                <c:pt idx="141" formatCode="_(* #,##0_);_(* \(#,##0\);_(* &quot;-&quot;??_);_(@_)">
                  <c:v>3356</c:v>
                </c:pt>
                <c:pt idx="142" formatCode="_(* #,##0_);_(* \(#,##0\);_(* &quot;-&quot;??_);_(@_)">
                  <c:v>3500</c:v>
                </c:pt>
                <c:pt idx="143" formatCode="_(* #,##0_);_(* \(#,##0\);_(* &quot;-&quot;??_);_(@_)">
                  <c:v>3494</c:v>
                </c:pt>
                <c:pt idx="144" formatCode="_(* #,##0_);_(* \(#,##0\);_(* &quot;-&quot;??_);_(@_)">
                  <c:v>3361</c:v>
                </c:pt>
                <c:pt idx="145" formatCode="_(* #,##0_);_(* \(#,##0\);_(* &quot;-&quot;??_);_(@_)">
                  <c:v>3443</c:v>
                </c:pt>
                <c:pt idx="146" formatCode="_(* #,##0_);_(* \(#,##0\);_(* &quot;-&quot;??_);_(@_)">
                  <c:v>3600</c:v>
                </c:pt>
                <c:pt idx="147" formatCode="_(* #,##0_);_(* \(#,##0\);_(* &quot;-&quot;??_);_(@_)">
                  <c:v>3529</c:v>
                </c:pt>
                <c:pt idx="148" formatCode="_(* #,##0_);_(* \(#,##0\);_(* &quot;-&quot;??_);_(@_)">
                  <c:v>3490</c:v>
                </c:pt>
                <c:pt idx="149" formatCode="_(* #,##0_);_(* \(#,##0\);_(* &quot;-&quot;??_);_(@_)">
                  <c:v>3245</c:v>
                </c:pt>
                <c:pt idx="150" formatCode="_(* #,##0_);_(* \(#,##0\);_(* &quot;-&quot;??_);_(@_)">
                  <c:v>3257</c:v>
                </c:pt>
                <c:pt idx="151" formatCode="_(* #,##0_);_(* \(#,##0\);_(* &quot;-&quot;??_);_(@_)">
                  <c:v>3226</c:v>
                </c:pt>
                <c:pt idx="152" formatCode="_(* #,##0_);_(* \(#,##0\);_(* &quot;-&quot;??_);_(@_)">
                  <c:v>3236</c:v>
                </c:pt>
                <c:pt idx="153" formatCode="_(* #,##0_);_(* \(#,##0\);_(* &quot;-&quot;??_);_(@_)">
                  <c:v>3394</c:v>
                </c:pt>
                <c:pt idx="154" formatCode="_(* #,##0_);_(* \(#,##0\);_(* &quot;-&quot;??_);_(@_)">
                  <c:v>3292</c:v>
                </c:pt>
                <c:pt idx="155" formatCode="_(* #,##0_);_(* \(#,##0\);_(* &quot;-&quot;??_);_(@_)">
                  <c:v>3421</c:v>
                </c:pt>
                <c:pt idx="156" formatCode="_(* #,##0_);_(* \(#,##0\);_(* &quot;-&quot;??_);_(@_)">
                  <c:v>3565</c:v>
                </c:pt>
                <c:pt idx="157" formatCode="_(* #,##0_);_(* \(#,##0\);_(* &quot;-&quot;??_);_(@_)">
                  <c:v>3449</c:v>
                </c:pt>
                <c:pt idx="158" formatCode="_(* #,##0_);_(* \(#,##0\);_(* &quot;-&quot;??_);_(@_)">
                  <c:v>3979</c:v>
                </c:pt>
                <c:pt idx="159" formatCode="_(* #,##0_);_(* \(#,##0\);_(* &quot;-&quot;??_);_(@_)">
                  <c:v>4317</c:v>
                </c:pt>
                <c:pt idx="160" formatCode="_(* #,##0_);_(* \(#,##0\);_(* &quot;-&quot;??_);_(@_)">
                  <c:v>4489</c:v>
                </c:pt>
                <c:pt idx="161" formatCode="_(* #,##0_);_(* \(#,##0\);_(* &quot;-&quot;??_);_(@_)">
                  <c:v>4485</c:v>
                </c:pt>
                <c:pt idx="162" formatCode="_(* #,##0_);_(* \(#,##0\);_(* &quot;-&quot;??_);_(@_)">
                  <c:v>4542</c:v>
                </c:pt>
                <c:pt idx="163" formatCode="_(* #,##0_);_(* \(#,##0\);_(* &quot;-&quot;??_);_(@_)">
                  <c:v>4384</c:v>
                </c:pt>
                <c:pt idx="164" formatCode="_(* #,##0_);_(* \(#,##0\);_(* &quot;-&quot;??_);_(@_)">
                  <c:v>4275</c:v>
                </c:pt>
                <c:pt idx="165" formatCode="_(* #,##0_);_(* \(#,##0\);_(* &quot;-&quot;??_);_(@_)">
                  <c:v>4108</c:v>
                </c:pt>
                <c:pt idx="166" formatCode="_(* #,##0_);_(* \(#,##0\);_(* &quot;-&quot;??_);_(@_)">
                  <c:v>4085</c:v>
                </c:pt>
                <c:pt idx="167" formatCode="_(* #,##0_);_(* \(#,##0\);_(* &quot;-&quot;??_);_(@_)">
                  <c:v>3849</c:v>
                </c:pt>
                <c:pt idx="168" formatCode="_(* #,##0_);_(* \(#,##0\);_(* &quot;-&quot;??_);_(@_)">
                  <c:v>3524</c:v>
                </c:pt>
                <c:pt idx="169" formatCode="_(* #,##0_);_(* \(#,##0\);_(* &quot;-&quot;??_);_(@_)">
                  <c:v>3417</c:v>
                </c:pt>
                <c:pt idx="170" formatCode="_(* #,##0_);_(* \(#,##0\);_(* &quot;-&quot;??_);_(@_)">
                  <c:v>3730</c:v>
                </c:pt>
                <c:pt idx="171" formatCode="#,##0">
                  <c:v>3483</c:v>
                </c:pt>
                <c:pt idx="172" formatCode="_(* #,##0_);_(* \(#,##0\);_(* &quot;-&quot;??_);_(@_)">
                  <c:v>3287</c:v>
                </c:pt>
                <c:pt idx="173" formatCode="#,##0">
                  <c:v>3278</c:v>
                </c:pt>
                <c:pt idx="174" formatCode="_(* #,##0_);_(* \(#,##0\);_(* &quot;-&quot;??_);_(@_)">
                  <c:v>3040</c:v>
                </c:pt>
                <c:pt idx="175" formatCode="#,##0">
                  <c:v>3048</c:v>
                </c:pt>
                <c:pt idx="176" formatCode="_(* #,##0_);_(* \(#,##0\);_(* &quot;-&quot;??_);_(@_)">
                  <c:v>3063</c:v>
                </c:pt>
                <c:pt idx="177" formatCode="#,##0">
                  <c:v>3008</c:v>
                </c:pt>
                <c:pt idx="178" formatCode="#,##0">
                  <c:v>3000</c:v>
                </c:pt>
                <c:pt idx="179" formatCode="#,##0">
                  <c:v>3000</c:v>
                </c:pt>
                <c:pt idx="180" formatCode="#,##0">
                  <c:v>2790</c:v>
                </c:pt>
                <c:pt idx="181" formatCode="#,##0">
                  <c:v>2514</c:v>
                </c:pt>
                <c:pt idx="182" formatCode="#,##0">
                  <c:v>1959</c:v>
                </c:pt>
                <c:pt idx="183" formatCode="#,##0">
                  <c:v>1762</c:v>
                </c:pt>
                <c:pt idx="184" formatCode="#,##0">
                  <c:v>1783</c:v>
                </c:pt>
                <c:pt idx="185" formatCode="#,##0">
                  <c:v>1534</c:v>
                </c:pt>
                <c:pt idx="186" formatCode="#,##0">
                  <c:v>1358</c:v>
                </c:pt>
                <c:pt idx="187" formatCode="#,##0">
                  <c:v>1150</c:v>
                </c:pt>
                <c:pt idx="188">
                  <c:v>706</c:v>
                </c:pt>
                <c:pt idx="189">
                  <c:v>219</c:v>
                </c:pt>
                <c:pt idx="190">
                  <c:v>187</c:v>
                </c:pt>
                <c:pt idx="191">
                  <c:v>165</c:v>
                </c:pt>
                <c:pt idx="192">
                  <c:v>352</c:v>
                </c:pt>
                <c:pt idx="193">
                  <c:v>589</c:v>
                </c:pt>
                <c:pt idx="194">
                  <c:v>688</c:v>
                </c:pt>
                <c:pt idx="195">
                  <c:v>973</c:v>
                </c:pt>
                <c:pt idx="196">
                  <c:v>1131</c:v>
                </c:pt>
                <c:pt idx="197">
                  <c:v>1272</c:v>
                </c:pt>
                <c:pt idx="198">
                  <c:v>1529</c:v>
                </c:pt>
                <c:pt idx="199">
                  <c:v>1783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68C-4121-9C81-0483F26D8AA7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91"/>
              <c:layout>
                <c:manualLayout>
                  <c:x val="-3.1381531853972799E-3"/>
                  <c:y val="5.54060948543698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93-4D11-A1CF-542B0EE9EBA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108" formatCode="_(* #,##0_);_(* \(#,##0\);_(* &quot;-&quot;_);_(@_)">
                  <c:v>2508</c:v>
                </c:pt>
                <c:pt idx="109" formatCode="_(* #,##0_);_(* \(#,##0\);_(* &quot;-&quot;_);_(@_)">
                  <c:v>2398</c:v>
                </c:pt>
                <c:pt idx="110" formatCode="_(* #,##0_);_(* \(#,##0\);_(* &quot;-&quot;_);_(@_)">
                  <c:v>2384</c:v>
                </c:pt>
                <c:pt idx="111" formatCode="_(* #,##0_);_(* \(#,##0\);_(* &quot;-&quot;_);_(@_)">
                  <c:v>2436</c:v>
                </c:pt>
                <c:pt idx="112" formatCode="_(* #,##0_);_(* \(#,##0\);_(* &quot;-&quot;_);_(@_)">
                  <c:v>2456</c:v>
                </c:pt>
                <c:pt idx="113" formatCode="_(* #,##0_);_(* \(#,##0\);_(* &quot;-&quot;_);_(@_)">
                  <c:v>2398</c:v>
                </c:pt>
                <c:pt idx="114" formatCode="_(* #,##0_);_(* \(#,##0\);_(* &quot;-&quot;_);_(@_)">
                  <c:v>2344</c:v>
                </c:pt>
                <c:pt idx="115" formatCode="_(* #,##0_);_(* \(#,##0\);_(* &quot;-&quot;_);_(@_)">
                  <c:v>2276</c:v>
                </c:pt>
                <c:pt idx="116" formatCode="_(* #,##0_);_(* \(#,##0\);_(* &quot;-&quot;_);_(@_)">
                  <c:v>2252</c:v>
                </c:pt>
                <c:pt idx="117" formatCode="_(* #,##0_);_(* \(#,##0\);_(* &quot;-&quot;_);_(@_)">
                  <c:v>2190</c:v>
                </c:pt>
                <c:pt idx="118" formatCode="_(* #,##0_);_(* \(#,##0\);_(* &quot;-&quot;_);_(@_)">
                  <c:v>2075</c:v>
                </c:pt>
                <c:pt idx="119" formatCode="_(* #,##0_);_(* \(#,##0\);_(* &quot;-&quot;_);_(@_)">
                  <c:v>2022</c:v>
                </c:pt>
                <c:pt idx="120" formatCode="_(* #,##0_);_(* \(#,##0\);_(* &quot;-&quot;_);_(@_)">
                  <c:v>2054</c:v>
                </c:pt>
                <c:pt idx="121" formatCode="_(* #,##0_);_(* \(#,##0\);_(* &quot;-&quot;_);_(@_)">
                  <c:v>2114</c:v>
                </c:pt>
                <c:pt idx="122" formatCode="_(* #,##0_);_(* \(#,##0\);_(* &quot;-&quot;_);_(@_)">
                  <c:v>2079</c:v>
                </c:pt>
                <c:pt idx="123" formatCode="_(* #,##0_);_(* \(#,##0\);_(* &quot;-&quot;_);_(@_)">
                  <c:v>1981</c:v>
                </c:pt>
                <c:pt idx="124" formatCode="_(* #,##0_);_(* \(#,##0\);_(* &quot;-&quot;_);_(@_)">
                  <c:v>1972</c:v>
                </c:pt>
                <c:pt idx="125" formatCode="_(* #,##0_);_(* \(#,##0\);_(* &quot;-&quot;_);_(@_)">
                  <c:v>1931</c:v>
                </c:pt>
                <c:pt idx="126" formatCode="_(* #,##0_);_(* \(#,##0\);_(* &quot;-&quot;_);_(@_)">
                  <c:v>1946</c:v>
                </c:pt>
                <c:pt idx="127" formatCode="_(* #,##0_);_(* \(#,##0\);_(* &quot;-&quot;_);_(@_)">
                  <c:v>1973</c:v>
                </c:pt>
                <c:pt idx="128" formatCode="_(* #,##0_);_(* \(#,##0\);_(* &quot;-&quot;_);_(@_)">
                  <c:v>1944</c:v>
                </c:pt>
                <c:pt idx="129" formatCode="_(* #,##0_);_(* \(#,##0\);_(* &quot;-&quot;_);_(@_)">
                  <c:v>1814</c:v>
                </c:pt>
                <c:pt idx="130" formatCode="_(* #,##0_);_(* \(#,##0\);_(* &quot;-&quot;_);_(@_)">
                  <c:v>1860</c:v>
                </c:pt>
                <c:pt idx="131" formatCode="_(* #,##0_);_(* \(#,##0\);_(* &quot;-&quot;_);_(@_)">
                  <c:v>1819</c:v>
                </c:pt>
                <c:pt idx="132" formatCode="_(* #,##0_);_(* \(#,##0\);_(* &quot;-&quot;_);_(@_)">
                  <c:v>1671</c:v>
                </c:pt>
                <c:pt idx="133" formatCode="_(* #,##0_);_(* \(#,##0\);_(* &quot;-&quot;_);_(@_)">
                  <c:v>1763</c:v>
                </c:pt>
                <c:pt idx="134" formatCode="_(* #,##0_);_(* \(#,##0\);_(* &quot;-&quot;_);_(@_)">
                  <c:v>1730</c:v>
                </c:pt>
                <c:pt idx="135" formatCode="_(* #,##0_);_(* \(#,##0\);_(* &quot;-&quot;_);_(@_)">
                  <c:v>1743</c:v>
                </c:pt>
                <c:pt idx="136" formatCode="_(* #,##0_);_(* \(#,##0\);_(* &quot;-&quot;_);_(@_)">
                  <c:v>1703</c:v>
                </c:pt>
                <c:pt idx="137" formatCode="_(* #,##0_);_(* \(#,##0\);_(* &quot;-&quot;_);_(@_)">
                  <c:v>1797</c:v>
                </c:pt>
                <c:pt idx="138" formatCode="_(* #,##0_);_(* \(#,##0\);_(* &quot;-&quot;_);_(@_)">
                  <c:v>1700</c:v>
                </c:pt>
                <c:pt idx="139" formatCode="_(* #,##0_);_(* \(#,##0\);_(* &quot;-&quot;_);_(@_)">
                  <c:v>1716</c:v>
                </c:pt>
                <c:pt idx="140" formatCode="_(* #,##0_);_(* \(#,##0\);_(* &quot;-&quot;_);_(@_)">
                  <c:v>1723</c:v>
                </c:pt>
                <c:pt idx="141" formatCode="_(* #,##0_);_(* \(#,##0\);_(* &quot;-&quot;??_);_(@_)">
                  <c:v>1754</c:v>
                </c:pt>
                <c:pt idx="142" formatCode="_(* #,##0_);_(* \(#,##0\);_(* &quot;-&quot;??_);_(@_)">
                  <c:v>1669</c:v>
                </c:pt>
                <c:pt idx="143" formatCode="_(* #,##0_);_(* \(#,##0\);_(* &quot;-&quot;??_);_(@_)">
                  <c:v>1737</c:v>
                </c:pt>
                <c:pt idx="144" formatCode="_(* #,##0_);_(* \(#,##0\);_(* &quot;-&quot;??_);_(@_)">
                  <c:v>1762</c:v>
                </c:pt>
                <c:pt idx="145" formatCode="_(* #,##0_);_(* \(#,##0\);_(* &quot;-&quot;??_);_(@_)">
                  <c:v>1714</c:v>
                </c:pt>
                <c:pt idx="146" formatCode="_(* #,##0_);_(* \(#,##0\);_(* &quot;-&quot;??_);_(@_)">
                  <c:v>1874</c:v>
                </c:pt>
                <c:pt idx="147" formatCode="_(* #,##0_);_(* \(#,##0\);_(* &quot;-&quot;??_);_(@_)">
                  <c:v>1772</c:v>
                </c:pt>
                <c:pt idx="148" formatCode="_(* #,##0_);_(* \(#,##0\);_(* &quot;-&quot;??_);_(@_)">
                  <c:v>1631</c:v>
                </c:pt>
                <c:pt idx="149" formatCode="_(* #,##0_);_(* \(#,##0\);_(* &quot;-&quot;??_);_(@_)">
                  <c:v>1423</c:v>
                </c:pt>
                <c:pt idx="150" formatCode="_(* #,##0_);_(* \(#,##0\);_(* &quot;-&quot;??_);_(@_)">
                  <c:v>1467</c:v>
                </c:pt>
                <c:pt idx="151" formatCode="_(* #,##0_);_(* \(#,##0\);_(* &quot;-&quot;??_);_(@_)">
                  <c:v>1381</c:v>
                </c:pt>
                <c:pt idx="152" formatCode="_(* #,##0_);_(* \(#,##0\);_(* &quot;-&quot;??_);_(@_)">
                  <c:v>1382</c:v>
                </c:pt>
                <c:pt idx="153" formatCode="_(* #,##0_);_(* \(#,##0\);_(* &quot;-&quot;??_);_(@_)">
                  <c:v>1441</c:v>
                </c:pt>
                <c:pt idx="154" formatCode="_(* #,##0_);_(* \(#,##0\);_(* &quot;-&quot;??_);_(@_)">
                  <c:v>1403</c:v>
                </c:pt>
                <c:pt idx="155" formatCode="_(* #,##0_);_(* \(#,##0\);_(* &quot;-&quot;??_);_(@_)">
                  <c:v>1689</c:v>
                </c:pt>
                <c:pt idx="156" formatCode="_(* #,##0_);_(* \(#,##0\);_(* &quot;-&quot;??_);_(@_)">
                  <c:v>1769</c:v>
                </c:pt>
                <c:pt idx="157" formatCode="_(* #,##0_);_(* \(#,##0\);_(* &quot;-&quot;??_);_(@_)">
                  <c:v>1689</c:v>
                </c:pt>
                <c:pt idx="158" formatCode="_(* #,##0_);_(* \(#,##0\);_(* &quot;-&quot;??_);_(@_)">
                  <c:v>1869</c:v>
                </c:pt>
                <c:pt idx="159" formatCode="_(* #,##0_);_(* \(#,##0\);_(* &quot;-&quot;??_);_(@_)">
                  <c:v>2052</c:v>
                </c:pt>
                <c:pt idx="160" formatCode="_(* #,##0_);_(* \(#,##0\);_(* &quot;-&quot;??_);_(@_)">
                  <c:v>2096</c:v>
                </c:pt>
                <c:pt idx="161" formatCode="_(* #,##0_);_(* \(#,##0\);_(* &quot;-&quot;??_);_(@_)">
                  <c:v>2105</c:v>
                </c:pt>
                <c:pt idx="162" formatCode="_(* #,##0_);_(* \(#,##0\);_(* &quot;-&quot;??_);_(@_)">
                  <c:v>2127</c:v>
                </c:pt>
                <c:pt idx="163" formatCode="_(* #,##0_);_(* \(#,##0\);_(* &quot;-&quot;??_);_(@_)">
                  <c:v>2130</c:v>
                </c:pt>
                <c:pt idx="164" formatCode="_(* #,##0_);_(* \(#,##0\);_(* &quot;-&quot;??_);_(@_)">
                  <c:v>2205</c:v>
                </c:pt>
                <c:pt idx="165" formatCode="_(* #,##0_);_(* \(#,##0\);_(* &quot;-&quot;??_);_(@_)">
                  <c:v>2122</c:v>
                </c:pt>
                <c:pt idx="166" formatCode="_(* #,##0_);_(* \(#,##0\);_(* &quot;-&quot;??_);_(@_)">
                  <c:v>2127</c:v>
                </c:pt>
                <c:pt idx="167" formatCode="_(* #,##0_);_(* \(#,##0\);_(* &quot;-&quot;??_);_(@_)">
                  <c:v>1927</c:v>
                </c:pt>
                <c:pt idx="168" formatCode="_(* #,##0_);_(* \(#,##0\);_(* &quot;-&quot;??_);_(@_)">
                  <c:v>1968</c:v>
                </c:pt>
                <c:pt idx="169" formatCode="_(* #,##0_);_(* \(#,##0\);_(* &quot;-&quot;??_);_(@_)">
                  <c:v>1926</c:v>
                </c:pt>
                <c:pt idx="170" formatCode="_(* #,##0_);_(* \(#,##0\);_(* &quot;-&quot;??_);_(@_)">
                  <c:v>1796</c:v>
                </c:pt>
                <c:pt idx="171" formatCode="#,##0">
                  <c:v>1706</c:v>
                </c:pt>
                <c:pt idx="172" formatCode="_(* #,##0_);_(* \(#,##0\);_(* &quot;-&quot;??_);_(@_)">
                  <c:v>1692</c:v>
                </c:pt>
                <c:pt idx="173" formatCode="#,##0">
                  <c:v>1806</c:v>
                </c:pt>
                <c:pt idx="174" formatCode="_(* #,##0_);_(* \(#,##0\);_(* &quot;-&quot;??_);_(@_)">
                  <c:v>1957</c:v>
                </c:pt>
                <c:pt idx="175" formatCode="#,##0">
                  <c:v>1981</c:v>
                </c:pt>
                <c:pt idx="176" formatCode="_(* #,##0_);_(* \(#,##0\);_(* &quot;-&quot;??_);_(@_)">
                  <c:v>1864</c:v>
                </c:pt>
                <c:pt idx="177" formatCode="#,##0">
                  <c:v>1953</c:v>
                </c:pt>
                <c:pt idx="178" formatCode="#,##0">
                  <c:v>1839</c:v>
                </c:pt>
                <c:pt idx="179" formatCode="#,##0">
                  <c:v>1839</c:v>
                </c:pt>
                <c:pt idx="180" formatCode="#,##0">
                  <c:v>1641</c:v>
                </c:pt>
                <c:pt idx="181" formatCode="#,##0">
                  <c:v>1630</c:v>
                </c:pt>
                <c:pt idx="182" formatCode="#,##0">
                  <c:v>1653</c:v>
                </c:pt>
                <c:pt idx="183" formatCode="#,##0">
                  <c:v>1581</c:v>
                </c:pt>
                <c:pt idx="184" formatCode="#,##0">
                  <c:v>1588</c:v>
                </c:pt>
                <c:pt idx="185" formatCode="#,##0">
                  <c:v>1481</c:v>
                </c:pt>
                <c:pt idx="186" formatCode="#,##0">
                  <c:v>1414</c:v>
                </c:pt>
                <c:pt idx="187" formatCode="#,##0">
                  <c:v>1407</c:v>
                </c:pt>
                <c:pt idx="188" formatCode="#,##0">
                  <c:v>1329</c:v>
                </c:pt>
                <c:pt idx="189" formatCode="#,##0">
                  <c:v>1519</c:v>
                </c:pt>
                <c:pt idx="190" formatCode="#,##0">
                  <c:v>1524</c:v>
                </c:pt>
                <c:pt idx="191" formatCode="#,##0">
                  <c:v>1440</c:v>
                </c:pt>
                <c:pt idx="192" formatCode="#,##0">
                  <c:v>1419</c:v>
                </c:pt>
                <c:pt idx="193" formatCode="#,##0">
                  <c:v>1375</c:v>
                </c:pt>
                <c:pt idx="194">
                  <c:v>1310</c:v>
                </c:pt>
                <c:pt idx="195">
                  <c:v>1436</c:v>
                </c:pt>
                <c:pt idx="196" formatCode="#,##0">
                  <c:v>1395</c:v>
                </c:pt>
                <c:pt idx="197" formatCode="#,##0">
                  <c:v>1338</c:v>
                </c:pt>
                <c:pt idx="198" formatCode="#,##0">
                  <c:v>1352</c:v>
                </c:pt>
                <c:pt idx="199" formatCode="#,##0">
                  <c:v>1340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68C-4121-9C81-0483F26D8AA7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91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93-4D11-A1CF-542B0EE9EB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108" formatCode="_(* #,##0_);_(* \(#,##0\);_(* &quot;-&quot;_);_(@_)">
                  <c:v>6220</c:v>
                </c:pt>
                <c:pt idx="109" formatCode="_(* #,##0_);_(* \(#,##0\);_(* &quot;-&quot;_);_(@_)">
                  <c:v>5943</c:v>
                </c:pt>
                <c:pt idx="110" formatCode="_(* #,##0_);_(* \(#,##0\);_(* &quot;-&quot;_);_(@_)">
                  <c:v>5967</c:v>
                </c:pt>
                <c:pt idx="111" formatCode="_(* #,##0_);_(* \(#,##0\);_(* &quot;-&quot;_);_(@_)">
                  <c:v>6015</c:v>
                </c:pt>
                <c:pt idx="112" formatCode="_(* #,##0_);_(* \(#,##0\);_(* &quot;-&quot;_);_(@_)">
                  <c:v>6096</c:v>
                </c:pt>
                <c:pt idx="113" formatCode="_(* #,##0_);_(* \(#,##0\);_(* &quot;-&quot;_);_(@_)">
                  <c:v>5982</c:v>
                </c:pt>
                <c:pt idx="114" formatCode="_(* #,##0_);_(* \(#,##0\);_(* &quot;-&quot;_);_(@_)">
                  <c:v>6047</c:v>
                </c:pt>
                <c:pt idx="115" formatCode="_(* #,##0_);_(* \(#,##0\);_(* &quot;-&quot;_);_(@_)">
                  <c:v>6075</c:v>
                </c:pt>
                <c:pt idx="116" formatCode="_(* #,##0_);_(* \(#,##0\);_(* &quot;-&quot;_);_(@_)">
                  <c:v>6196</c:v>
                </c:pt>
                <c:pt idx="117" formatCode="_(* #,##0_);_(* \(#,##0\);_(* &quot;-&quot;_);_(@_)">
                  <c:v>6162</c:v>
                </c:pt>
                <c:pt idx="118" formatCode="_(* #,##0_);_(* \(#,##0\);_(* &quot;-&quot;_);_(@_)">
                  <c:v>5953</c:v>
                </c:pt>
                <c:pt idx="119" formatCode="_(* #,##0_);_(* \(#,##0\);_(* &quot;-&quot;_);_(@_)">
                  <c:v>5916</c:v>
                </c:pt>
                <c:pt idx="120" formatCode="_(* #,##0_);_(* \(#,##0\);_(* &quot;-&quot;_);_(@_)">
                  <c:v>5921</c:v>
                </c:pt>
                <c:pt idx="121" formatCode="_(* #,##0_);_(* \(#,##0\);_(* &quot;-&quot;_);_(@_)">
                  <c:v>6037</c:v>
                </c:pt>
                <c:pt idx="122" formatCode="_(* #,##0_);_(* \(#,##0\);_(* &quot;-&quot;_);_(@_)">
                  <c:v>5979</c:v>
                </c:pt>
                <c:pt idx="123" formatCode="_(* #,##0_);_(* \(#,##0\);_(* &quot;-&quot;_);_(@_)">
                  <c:v>5860</c:v>
                </c:pt>
                <c:pt idx="124" formatCode="_(* #,##0_);_(* \(#,##0\);_(* &quot;-&quot;_);_(@_)">
                  <c:v>5819</c:v>
                </c:pt>
                <c:pt idx="125" formatCode="_(* #,##0_);_(* \(#,##0\);_(* &quot;-&quot;_);_(@_)">
                  <c:v>5522</c:v>
                </c:pt>
                <c:pt idx="126" formatCode="_(* #,##0_);_(* \(#,##0\);_(* &quot;-&quot;_);_(@_)">
                  <c:v>5324</c:v>
                </c:pt>
                <c:pt idx="127" formatCode="_(* #,##0_);_(* \(#,##0\);_(* &quot;-&quot;_);_(@_)">
                  <c:v>5222</c:v>
                </c:pt>
                <c:pt idx="128" formatCode="_(* #,##0_);_(* \(#,##0\);_(* &quot;-&quot;_);_(@_)">
                  <c:v>5005</c:v>
                </c:pt>
                <c:pt idx="129" formatCode="_(* #,##0_);_(* \(#,##0\);_(* &quot;-&quot;_);_(@_)">
                  <c:v>4991</c:v>
                </c:pt>
                <c:pt idx="130" formatCode="_(* #,##0_);_(* \(#,##0\);_(* &quot;-&quot;_);_(@_)">
                  <c:v>5058</c:v>
                </c:pt>
                <c:pt idx="131" formatCode="_(* #,##0_);_(* \(#,##0\);_(* &quot;-&quot;_);_(@_)">
                  <c:v>5104</c:v>
                </c:pt>
                <c:pt idx="132" formatCode="_(* #,##0_);_(* \(#,##0\);_(* &quot;-&quot;_);_(@_)">
                  <c:v>5049</c:v>
                </c:pt>
                <c:pt idx="133" formatCode="_(* #,##0_);_(* \(#,##0\);_(* &quot;-&quot;_);_(@_)">
                  <c:v>5034</c:v>
                </c:pt>
                <c:pt idx="134" formatCode="_(* #,##0_);_(* \(#,##0\);_(* &quot;-&quot;_);_(@_)">
                  <c:v>4933</c:v>
                </c:pt>
                <c:pt idx="135" formatCode="_(* #,##0_);_(* \(#,##0\);_(* &quot;-&quot;_);_(@_)">
                  <c:v>4903</c:v>
                </c:pt>
                <c:pt idx="136" formatCode="_(* #,##0_);_(* \(#,##0\);_(* &quot;-&quot;_);_(@_)">
                  <c:v>4722</c:v>
                </c:pt>
                <c:pt idx="137" formatCode="_(* #,##0_);_(* \(#,##0\);_(* &quot;-&quot;_);_(@_)">
                  <c:v>4898</c:v>
                </c:pt>
                <c:pt idx="138" formatCode="_(* #,##0_);_(* \(#,##0\);_(* &quot;-&quot;_);_(@_)">
                  <c:v>4974</c:v>
                </c:pt>
                <c:pt idx="139" formatCode="_(* #,##0_);_(* \(#,##0\);_(* &quot;-&quot;_);_(@_)">
                  <c:v>5077</c:v>
                </c:pt>
                <c:pt idx="140" formatCode="_(* #,##0_);_(* \(#,##0\);_(* &quot;-&quot;_);_(@_)">
                  <c:v>5247</c:v>
                </c:pt>
                <c:pt idx="141" formatCode="_(* #,##0_);_(* \(#,##0\);_(* &quot;-&quot;??_);_(@_)">
                  <c:v>5110</c:v>
                </c:pt>
                <c:pt idx="142" formatCode="_(* #,##0_);_(* \(#,##0\);_(* &quot;-&quot;??_);_(@_)">
                  <c:v>5169</c:v>
                </c:pt>
                <c:pt idx="143" formatCode="_(* #,##0_);_(* \(#,##0\);_(* &quot;-&quot;??_);_(@_)">
                  <c:v>5231</c:v>
                </c:pt>
                <c:pt idx="144" formatCode="_(* #,##0_);_(* \(#,##0\);_(* &quot;-&quot;??_);_(@_)">
                  <c:v>5123</c:v>
                </c:pt>
                <c:pt idx="145" formatCode="_(* #,##0_);_(* \(#,##0\);_(* &quot;-&quot;??_);_(@_)">
                  <c:v>5157</c:v>
                </c:pt>
                <c:pt idx="146" formatCode="_(* #,##0_);_(* \(#,##0\);_(* &quot;-&quot;??_);_(@_)">
                  <c:v>5474</c:v>
                </c:pt>
                <c:pt idx="147" formatCode="_(* #,##0_);_(* \(#,##0\);_(* &quot;-&quot;??_);_(@_)">
                  <c:v>5301</c:v>
                </c:pt>
                <c:pt idx="148" formatCode="_(* #,##0_);_(* \(#,##0\);_(* &quot;-&quot;??_);_(@_)">
                  <c:v>5121</c:v>
                </c:pt>
                <c:pt idx="149" formatCode="_(* #,##0_);_(* \(#,##0\);_(* &quot;-&quot;??_);_(@_)">
                  <c:v>4668</c:v>
                </c:pt>
                <c:pt idx="150" formatCode="_(* #,##0_);_(* \(#,##0\);_(* &quot;-&quot;??_);_(@_)">
                  <c:v>4724</c:v>
                </c:pt>
                <c:pt idx="151" formatCode="_(* #,##0_);_(* \(#,##0\);_(* &quot;-&quot;??_);_(@_)">
                  <c:v>4607</c:v>
                </c:pt>
                <c:pt idx="152" formatCode="_(* #,##0_);_(* \(#,##0\);_(* &quot;-&quot;??_);_(@_)">
                  <c:v>4618</c:v>
                </c:pt>
                <c:pt idx="153" formatCode="_(* #,##0_);_(* \(#,##0\);_(* &quot;-&quot;??_);_(@_)">
                  <c:v>4835</c:v>
                </c:pt>
                <c:pt idx="154" formatCode="_(* #,##0_);_(* \(#,##0\);_(* &quot;-&quot;??_);_(@_)">
                  <c:v>4695</c:v>
                </c:pt>
                <c:pt idx="155" formatCode="_(* #,##0_);_(* \(#,##0\);_(* &quot;-&quot;??_);_(@_)">
                  <c:v>5110</c:v>
                </c:pt>
                <c:pt idx="156" formatCode="_(* #,##0_);_(* \(#,##0\);_(* &quot;-&quot;??_);_(@_)">
                  <c:v>5334</c:v>
                </c:pt>
                <c:pt idx="157" formatCode="_(* #,##0_);_(* \(#,##0\);_(* &quot;-&quot;??_);_(@_)">
                  <c:v>5138</c:v>
                </c:pt>
                <c:pt idx="158" formatCode="_(* #,##0_);_(* \(#,##0\);_(* &quot;-&quot;??_);_(@_)">
                  <c:v>5848</c:v>
                </c:pt>
                <c:pt idx="159" formatCode="_(* #,##0_);_(* \(#,##0\);_(* &quot;-&quot;??_);_(@_)">
                  <c:v>6369</c:v>
                </c:pt>
                <c:pt idx="160" formatCode="_(* #,##0_);_(* \(#,##0\);_(* &quot;-&quot;??_);_(@_)">
                  <c:v>6585</c:v>
                </c:pt>
                <c:pt idx="161" formatCode="_(* #,##0_);_(* \(#,##0\);_(* &quot;-&quot;??_);_(@_)">
                  <c:v>6590</c:v>
                </c:pt>
                <c:pt idx="162" formatCode="_(* #,##0_);_(* \(#,##0\);_(* &quot;-&quot;??_);_(@_)">
                  <c:v>6669</c:v>
                </c:pt>
                <c:pt idx="163" formatCode="_(* #,##0_);_(* \(#,##0\);_(* &quot;-&quot;??_);_(@_)">
                  <c:v>6514</c:v>
                </c:pt>
                <c:pt idx="164" formatCode="_(* #,##0_);_(* \(#,##0\);_(* &quot;-&quot;??_);_(@_)">
                  <c:v>6480</c:v>
                </c:pt>
                <c:pt idx="165" formatCode="_(* #,##0_);_(* \(#,##0\);_(* &quot;-&quot;??_);_(@_)">
                  <c:v>6230</c:v>
                </c:pt>
                <c:pt idx="166" formatCode="_(* #,##0_);_(* \(#,##0\);_(* &quot;-&quot;??_);_(@_)">
                  <c:v>6212</c:v>
                </c:pt>
                <c:pt idx="167" formatCode="_(* #,##0_);_(* \(#,##0\);_(* &quot;-&quot;??_);_(@_)">
                  <c:v>5776</c:v>
                </c:pt>
                <c:pt idx="168" formatCode="_(* #,##0_);_(* \(#,##0\);_(* &quot;-&quot;??_);_(@_)">
                  <c:v>5492</c:v>
                </c:pt>
                <c:pt idx="169" formatCode="_(* #,##0_);_(* \(#,##0\);_(* &quot;-&quot;??_);_(@_)">
                  <c:v>5343</c:v>
                </c:pt>
                <c:pt idx="170" formatCode="_(* #,##0_);_(* \(#,##0\);_(* &quot;-&quot;??_);_(@_)">
                  <c:v>5526</c:v>
                </c:pt>
                <c:pt idx="171" formatCode="#,##0">
                  <c:v>5189</c:v>
                </c:pt>
                <c:pt idx="172" formatCode="_(* #,##0_);_(* \(#,##0\);_(* &quot;-&quot;??_);_(@_)">
                  <c:v>4979</c:v>
                </c:pt>
                <c:pt idx="173" formatCode="#,##0">
                  <c:v>5084</c:v>
                </c:pt>
                <c:pt idx="174" formatCode="_(* #,##0_);_(* \(#,##0\);_(* &quot;-&quot;??_);_(@_)">
                  <c:v>4997</c:v>
                </c:pt>
                <c:pt idx="175" formatCode="#,##0">
                  <c:v>5029</c:v>
                </c:pt>
                <c:pt idx="176" formatCode="_(* #,##0_);_(* \(#,##0\);_(* &quot;-&quot;??_);_(@_)">
                  <c:v>4927</c:v>
                </c:pt>
                <c:pt idx="177" formatCode="#,##0">
                  <c:v>4961</c:v>
                </c:pt>
                <c:pt idx="178" formatCode="#,##0">
                  <c:v>4839</c:v>
                </c:pt>
                <c:pt idx="179" formatCode="#,##0">
                  <c:v>4839</c:v>
                </c:pt>
                <c:pt idx="180" formatCode="#,##0">
                  <c:v>4431</c:v>
                </c:pt>
                <c:pt idx="181" formatCode="#,##0">
                  <c:v>4144</c:v>
                </c:pt>
                <c:pt idx="182" formatCode="#,##0">
                  <c:v>3612</c:v>
                </c:pt>
                <c:pt idx="183" formatCode="#,##0">
                  <c:v>3343</c:v>
                </c:pt>
                <c:pt idx="184" formatCode="#,##0">
                  <c:v>3371</c:v>
                </c:pt>
                <c:pt idx="185" formatCode="#,##0">
                  <c:v>3015</c:v>
                </c:pt>
                <c:pt idx="186" formatCode="#,##0">
                  <c:v>2772</c:v>
                </c:pt>
                <c:pt idx="187" formatCode="#,##0">
                  <c:v>2557</c:v>
                </c:pt>
                <c:pt idx="188" formatCode="#,##0">
                  <c:v>2035</c:v>
                </c:pt>
                <c:pt idx="189" formatCode="#,##0">
                  <c:v>1738</c:v>
                </c:pt>
                <c:pt idx="190" formatCode="#,##0">
                  <c:v>1711</c:v>
                </c:pt>
                <c:pt idx="191" formatCode="#,##0">
                  <c:v>1605</c:v>
                </c:pt>
                <c:pt idx="192" formatCode="#,##0">
                  <c:v>1771</c:v>
                </c:pt>
                <c:pt idx="193" formatCode="#,##0">
                  <c:v>1964</c:v>
                </c:pt>
                <c:pt idx="194">
                  <c:v>1998</c:v>
                </c:pt>
                <c:pt idx="195">
                  <c:v>2409</c:v>
                </c:pt>
                <c:pt idx="196" formatCode="#,##0">
                  <c:v>2526</c:v>
                </c:pt>
                <c:pt idx="197" formatCode="#,##0">
                  <c:v>2610</c:v>
                </c:pt>
                <c:pt idx="198" formatCode="#,##0">
                  <c:v>2881</c:v>
                </c:pt>
                <c:pt idx="199" formatCode="#,##0">
                  <c:v>3123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B68C-4121-9C81-0483F26D8AA7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108" formatCode="_(* #,##0_);_(* \(#,##0\);_(* &quot;-&quot;??_);_(@_)">
                  <c:v>4856.086956521739</c:v>
                </c:pt>
                <c:pt idx="109" formatCode="_(* #,##0_);_(* \(#,##0\);_(* &quot;-&quot;??_);_(@_)">
                  <c:v>4856.086956521739</c:v>
                </c:pt>
                <c:pt idx="110" formatCode="_(* #,##0_);_(* \(#,##0\);_(* &quot;-&quot;??_);_(@_)">
                  <c:v>4856.086956521739</c:v>
                </c:pt>
                <c:pt idx="111" formatCode="_(* #,##0_);_(* \(#,##0\);_(* &quot;-&quot;??_);_(@_)">
                  <c:v>4856.086956521739</c:v>
                </c:pt>
                <c:pt idx="112" formatCode="_(* #,##0_);_(* \(#,##0\);_(* &quot;-&quot;??_);_(@_)">
                  <c:v>4856.086956521739</c:v>
                </c:pt>
                <c:pt idx="113" formatCode="_(* #,##0_);_(* \(#,##0\);_(* &quot;-&quot;??_);_(@_)">
                  <c:v>4856.086956521739</c:v>
                </c:pt>
                <c:pt idx="114" formatCode="_(* #,##0_);_(* \(#,##0\);_(* &quot;-&quot;??_);_(@_)">
                  <c:v>4856.086956521739</c:v>
                </c:pt>
                <c:pt idx="115" formatCode="_(* #,##0_);_(* \(#,##0\);_(* &quot;-&quot;??_);_(@_)">
                  <c:v>4856.086956521739</c:v>
                </c:pt>
                <c:pt idx="116" formatCode="_(* #,##0_);_(* \(#,##0\);_(* &quot;-&quot;??_);_(@_)">
                  <c:v>4856.086956521739</c:v>
                </c:pt>
                <c:pt idx="117" formatCode="_(* #,##0_);_(* \(#,##0\);_(* &quot;-&quot;??_);_(@_)">
                  <c:v>4856.086956521739</c:v>
                </c:pt>
                <c:pt idx="118" formatCode="_(* #,##0_);_(* \(#,##0\);_(* &quot;-&quot;??_);_(@_)">
                  <c:v>4856.086956521739</c:v>
                </c:pt>
                <c:pt idx="119" formatCode="_(* #,##0_);_(* \(#,##0\);_(* &quot;-&quot;??_);_(@_)">
                  <c:v>4856.086956521739</c:v>
                </c:pt>
                <c:pt idx="120" formatCode="_(* #,##0_);_(* \(#,##0\);_(* &quot;-&quot;??_);_(@_)">
                  <c:v>4856.086956521739</c:v>
                </c:pt>
                <c:pt idx="121" formatCode="_(* #,##0_);_(* \(#,##0\);_(* &quot;-&quot;??_);_(@_)">
                  <c:v>4856.086956521739</c:v>
                </c:pt>
                <c:pt idx="122" formatCode="_(* #,##0_);_(* \(#,##0\);_(* &quot;-&quot;??_);_(@_)">
                  <c:v>4856.086956521739</c:v>
                </c:pt>
                <c:pt idx="123" formatCode="_(* #,##0_);_(* \(#,##0\);_(* &quot;-&quot;??_);_(@_)">
                  <c:v>4856.086956521739</c:v>
                </c:pt>
                <c:pt idx="124" formatCode="_(* #,##0_);_(* \(#,##0\);_(* &quot;-&quot;??_);_(@_)">
                  <c:v>4856.086956521739</c:v>
                </c:pt>
                <c:pt idx="125" formatCode="_(* #,##0_);_(* \(#,##0\);_(* &quot;-&quot;??_);_(@_)">
                  <c:v>4856.086956521739</c:v>
                </c:pt>
                <c:pt idx="126" formatCode="_(* #,##0_);_(* \(#,##0\);_(* &quot;-&quot;??_);_(@_)">
                  <c:v>4856.086956521739</c:v>
                </c:pt>
                <c:pt idx="127" formatCode="_(* #,##0_);_(* \(#,##0\);_(* &quot;-&quot;??_);_(@_)">
                  <c:v>4856.086956521739</c:v>
                </c:pt>
                <c:pt idx="128" formatCode="_(* #,##0_);_(* \(#,##0\);_(* &quot;-&quot;??_);_(@_)">
                  <c:v>4856.086956521739</c:v>
                </c:pt>
                <c:pt idx="129" formatCode="_(* #,##0_);_(* \(#,##0\);_(* &quot;-&quot;??_);_(@_)">
                  <c:v>4856.086956521739</c:v>
                </c:pt>
                <c:pt idx="130" formatCode="_(* #,##0_);_(* \(#,##0\);_(* &quot;-&quot;??_);_(@_)">
                  <c:v>4856.086956521739</c:v>
                </c:pt>
                <c:pt idx="131" formatCode="_(* #,##0_);_(* \(#,##0\);_(* &quot;-&quot;??_);_(@_)">
                  <c:v>4856.086956521739</c:v>
                </c:pt>
                <c:pt idx="132" formatCode="_(* #,##0_);_(* \(#,##0\);_(* &quot;-&quot;??_);_(@_)">
                  <c:v>4856.086956521739</c:v>
                </c:pt>
                <c:pt idx="133" formatCode="_(* #,##0_);_(* \(#,##0\);_(* &quot;-&quot;??_);_(@_)">
                  <c:v>4856.086956521739</c:v>
                </c:pt>
                <c:pt idx="134" formatCode="_(* #,##0_);_(* \(#,##0\);_(* &quot;-&quot;??_);_(@_)">
                  <c:v>4856.086956521739</c:v>
                </c:pt>
                <c:pt idx="135" formatCode="_(* #,##0_);_(* \(#,##0\);_(* &quot;-&quot;??_);_(@_)">
                  <c:v>4856.086956521739</c:v>
                </c:pt>
                <c:pt idx="136" formatCode="_(* #,##0_);_(* \(#,##0\);_(* &quot;-&quot;??_);_(@_)">
                  <c:v>4856.086956521739</c:v>
                </c:pt>
                <c:pt idx="137" formatCode="_(* #,##0_);_(* \(#,##0\);_(* &quot;-&quot;??_);_(@_)">
                  <c:v>4856.086956521739</c:v>
                </c:pt>
                <c:pt idx="138" formatCode="_(* #,##0_);_(* \(#,##0\);_(* &quot;-&quot;??_);_(@_)">
                  <c:v>4856.086956521739</c:v>
                </c:pt>
                <c:pt idx="139" formatCode="_(* #,##0_);_(* \(#,##0\);_(* &quot;-&quot;??_);_(@_)">
                  <c:v>4856.086956521739</c:v>
                </c:pt>
                <c:pt idx="140" formatCode="_(* #,##0_);_(* \(#,##0\);_(* &quot;-&quot;??_);_(@_)">
                  <c:v>4856.086956521739</c:v>
                </c:pt>
                <c:pt idx="141" formatCode="_(* #,##0_);_(* \(#,##0\);_(* &quot;-&quot;??_);_(@_)">
                  <c:v>4856.086956521739</c:v>
                </c:pt>
                <c:pt idx="142" formatCode="_(* #,##0_);_(* \(#,##0\);_(* &quot;-&quot;??_);_(@_)">
                  <c:v>4856.086956521739</c:v>
                </c:pt>
                <c:pt idx="143" formatCode="_(* #,##0_);_(* \(#,##0\);_(* &quot;-&quot;??_);_(@_)">
                  <c:v>4856.086956521739</c:v>
                </c:pt>
                <c:pt idx="144" formatCode="_(* #,##0_);_(* \(#,##0\);_(* &quot;-&quot;??_);_(@_)">
                  <c:v>4856.086956521739</c:v>
                </c:pt>
                <c:pt idx="145" formatCode="_(* #,##0_);_(* \(#,##0\);_(* &quot;-&quot;??_);_(@_)">
                  <c:v>4856.086956521739</c:v>
                </c:pt>
                <c:pt idx="146" formatCode="_(* #,##0_);_(* \(#,##0\);_(* &quot;-&quot;??_);_(@_)">
                  <c:v>4856.086956521739</c:v>
                </c:pt>
                <c:pt idx="147" formatCode="_(* #,##0_);_(* \(#,##0\);_(* &quot;-&quot;??_);_(@_)">
                  <c:v>4856.086956521739</c:v>
                </c:pt>
                <c:pt idx="148" formatCode="_(* #,##0_);_(* \(#,##0\);_(* &quot;-&quot;??_);_(@_)">
                  <c:v>4856.086956521739</c:v>
                </c:pt>
                <c:pt idx="149" formatCode="_(* #,##0_);_(* \(#,##0\);_(* &quot;-&quot;??_);_(@_)">
                  <c:v>4856.086956521739</c:v>
                </c:pt>
                <c:pt idx="150" formatCode="_(* #,##0_);_(* \(#,##0\);_(* &quot;-&quot;??_);_(@_)">
                  <c:v>4856.086956521739</c:v>
                </c:pt>
                <c:pt idx="151" formatCode="_(* #,##0_);_(* \(#,##0\);_(* &quot;-&quot;??_);_(@_)">
                  <c:v>4856.086956521739</c:v>
                </c:pt>
                <c:pt idx="152" formatCode="_(* #,##0_);_(* \(#,##0\);_(* &quot;-&quot;??_);_(@_)">
                  <c:v>4856.086956521739</c:v>
                </c:pt>
                <c:pt idx="153" formatCode="_(* #,##0_);_(* \(#,##0\);_(* &quot;-&quot;??_);_(@_)">
                  <c:v>4856.086956521739</c:v>
                </c:pt>
                <c:pt idx="154" formatCode="_(* #,##0_);_(* \(#,##0\);_(* &quot;-&quot;??_);_(@_)">
                  <c:v>4856.086956521739</c:v>
                </c:pt>
                <c:pt idx="155" formatCode="_(* #,##0_);_(* \(#,##0\);_(* &quot;-&quot;??_);_(@_)">
                  <c:v>4856.086956521739</c:v>
                </c:pt>
                <c:pt idx="156" formatCode="_(* #,##0_);_(* \(#,##0\);_(* &quot;-&quot;??_);_(@_)">
                  <c:v>4856.086956521739</c:v>
                </c:pt>
                <c:pt idx="157" formatCode="_(* #,##0_);_(* \(#,##0\);_(* &quot;-&quot;??_);_(@_)">
                  <c:v>4856.086956521739</c:v>
                </c:pt>
                <c:pt idx="158" formatCode="_(* #,##0_);_(* \(#,##0\);_(* &quot;-&quot;??_);_(@_)">
                  <c:v>4856.086956521739</c:v>
                </c:pt>
                <c:pt idx="159" formatCode="_(* #,##0_);_(* \(#,##0\);_(* &quot;-&quot;??_);_(@_)">
                  <c:v>4856.086956521739</c:v>
                </c:pt>
                <c:pt idx="160" formatCode="_(* #,##0_);_(* \(#,##0\);_(* &quot;-&quot;??_);_(@_)">
                  <c:v>4856.086956521739</c:v>
                </c:pt>
                <c:pt idx="161" formatCode="_(* #,##0_);_(* \(#,##0\);_(* &quot;-&quot;??_);_(@_)">
                  <c:v>4856.086956521739</c:v>
                </c:pt>
                <c:pt idx="162" formatCode="_(* #,##0_);_(* \(#,##0\);_(* &quot;-&quot;??_);_(@_)">
                  <c:v>4856.086956521739</c:v>
                </c:pt>
                <c:pt idx="163" formatCode="_(* #,##0_);_(* \(#,##0\);_(* &quot;-&quot;??_);_(@_)">
                  <c:v>4856.086956521739</c:v>
                </c:pt>
                <c:pt idx="164" formatCode="_(* #,##0_);_(* \(#,##0\);_(* &quot;-&quot;??_);_(@_)">
                  <c:v>4856.086956521739</c:v>
                </c:pt>
                <c:pt idx="165" formatCode="_(* #,##0_);_(* \(#,##0\);_(* &quot;-&quot;??_);_(@_)">
                  <c:v>4856.086956521739</c:v>
                </c:pt>
                <c:pt idx="166" formatCode="_(* #,##0_);_(* \(#,##0\);_(* &quot;-&quot;??_);_(@_)">
                  <c:v>4856.086956521739</c:v>
                </c:pt>
                <c:pt idx="167" formatCode="_(* #,##0_);_(* \(#,##0\);_(* &quot;-&quot;??_);_(@_)">
                  <c:v>4856.086956521739</c:v>
                </c:pt>
                <c:pt idx="168" formatCode="_(* #,##0_);_(* \(#,##0\);_(* &quot;-&quot;??_);_(@_)">
                  <c:v>4856.086956521739</c:v>
                </c:pt>
                <c:pt idx="169" formatCode="_(* #,##0_);_(* \(#,##0\);_(* &quot;-&quot;??_);_(@_)">
                  <c:v>4856.086956521739</c:v>
                </c:pt>
                <c:pt idx="170" formatCode="_(* #,##0_);_(* \(#,##0\);_(* &quot;-&quot;??_);_(@_)">
                  <c:v>4856.086956521739</c:v>
                </c:pt>
                <c:pt idx="171" formatCode="_(* #,##0_);_(* \(#,##0\);_(* &quot;-&quot;??_);_(@_)">
                  <c:v>4856.086956521739</c:v>
                </c:pt>
                <c:pt idx="172" formatCode="_(* #,##0_);_(* \(#,##0\);_(* &quot;-&quot;??_);_(@_)">
                  <c:v>4856.086956521739</c:v>
                </c:pt>
                <c:pt idx="173" formatCode="_(* #,##0_);_(* \(#,##0\);_(* &quot;-&quot;??_);_(@_)">
                  <c:v>4856.086956521739</c:v>
                </c:pt>
                <c:pt idx="174" formatCode="_(* #,##0_);_(* \(#,##0\);_(* &quot;-&quot;??_);_(@_)">
                  <c:v>4856.086956521739</c:v>
                </c:pt>
                <c:pt idx="175" formatCode="_(* #,##0_);_(* \(#,##0\);_(* &quot;-&quot;??_);_(@_)">
                  <c:v>4856.086956521739</c:v>
                </c:pt>
                <c:pt idx="176" formatCode="_(* #,##0_);_(* \(#,##0\);_(* &quot;-&quot;??_);_(@_)">
                  <c:v>4856.086956521739</c:v>
                </c:pt>
                <c:pt idx="177" formatCode="_(* #,##0_);_(* \(#,##0\);_(* &quot;-&quot;??_);_(@_)">
                  <c:v>4856.086956521739</c:v>
                </c:pt>
                <c:pt idx="178" formatCode="_(* #,##0_);_(* \(#,##0\);_(* &quot;-&quot;??_);_(@_)">
                  <c:v>4856.086956521739</c:v>
                </c:pt>
                <c:pt idx="179" formatCode="_(* #,##0_);_(* \(#,##0\);_(* &quot;-&quot;??_);_(@_)">
                  <c:v>4856.086956521739</c:v>
                </c:pt>
                <c:pt idx="180" formatCode="_(* #,##0_);_(* \(#,##0\);_(* &quot;-&quot;??_);_(@_)">
                  <c:v>4856.086956521739</c:v>
                </c:pt>
                <c:pt idx="181" formatCode="_(* #,##0_);_(* \(#,##0\);_(* &quot;-&quot;??_);_(@_)">
                  <c:v>4856.086956521739</c:v>
                </c:pt>
                <c:pt idx="182" formatCode="_(* #,##0_);_(* \(#,##0\);_(* &quot;-&quot;??_);_(@_)">
                  <c:v>4856.086956521739</c:v>
                </c:pt>
                <c:pt idx="183" formatCode="_(* #,##0_);_(* \(#,##0\);_(* &quot;-&quot;??_);_(@_)">
                  <c:v>4856.086956521739</c:v>
                </c:pt>
                <c:pt idx="184" formatCode="_(* #,##0_);_(* \(#,##0\);_(* &quot;-&quot;??_);_(@_)">
                  <c:v>4856.086956521739</c:v>
                </c:pt>
                <c:pt idx="185" formatCode="_(* #,##0_);_(* \(#,##0\);_(* &quot;-&quot;??_);_(@_)">
                  <c:v>4856.086956521739</c:v>
                </c:pt>
                <c:pt idx="186" formatCode="_(* #,##0_);_(* \(#,##0\);_(* &quot;-&quot;??_);_(@_)">
                  <c:v>4856.086956521739</c:v>
                </c:pt>
                <c:pt idx="187" formatCode="_(* #,##0_);_(* \(#,##0\);_(* &quot;-&quot;??_);_(@_)">
                  <c:v>4856.086956521739</c:v>
                </c:pt>
                <c:pt idx="188" formatCode="_(* #,##0_);_(* \(#,##0\);_(* &quot;-&quot;??_);_(@_)">
                  <c:v>4856.086956521739</c:v>
                </c:pt>
                <c:pt idx="189" formatCode="_(* #,##0_);_(* \(#,##0\);_(* &quot;-&quot;??_);_(@_)">
                  <c:v>4856.086956521739</c:v>
                </c:pt>
                <c:pt idx="190" formatCode="_(* #,##0_);_(* \(#,##0\);_(* &quot;-&quot;??_);_(@_)">
                  <c:v>4856.086956521739</c:v>
                </c:pt>
                <c:pt idx="191" formatCode="_(* #,##0_);_(* \(#,##0\);_(* &quot;-&quot;??_);_(@_)">
                  <c:v>4856.086956521739</c:v>
                </c:pt>
                <c:pt idx="192" formatCode="_(* #,##0_);_(* \(#,##0\);_(* &quot;-&quot;??_);_(@_)">
                  <c:v>4856.086956521739</c:v>
                </c:pt>
                <c:pt idx="193" formatCode="_(* #,##0_);_(* \(#,##0\);_(* &quot;-&quot;??_);_(@_)">
                  <c:v>4856.086956521739</c:v>
                </c:pt>
                <c:pt idx="194" formatCode="_(* #,##0_);_(* \(#,##0\);_(* &quot;-&quot;??_);_(@_)">
                  <c:v>4856.086956521739</c:v>
                </c:pt>
                <c:pt idx="195" formatCode="_(* #,##0_);_(* \(#,##0\);_(* &quot;-&quot;??_);_(@_)">
                  <c:v>4856.086956521739</c:v>
                </c:pt>
                <c:pt idx="196" formatCode="_(* #,##0_);_(* \(#,##0\);_(* &quot;-&quot;??_);_(@_)">
                  <c:v>4856.086956521739</c:v>
                </c:pt>
                <c:pt idx="197" formatCode="_(* #,##0_);_(* \(#,##0\);_(* &quot;-&quot;??_);_(@_)">
                  <c:v>4856.086956521739</c:v>
                </c:pt>
                <c:pt idx="198" formatCode="_(* #,##0_);_(* \(#,##0\);_(* &quot;-&quot;??_);_(@_)">
                  <c:v>4856.086956521739</c:v>
                </c:pt>
                <c:pt idx="199" formatCode="_(* #,##0_);_(* \(#,##0\);_(* &quot;-&quot;??_);_(@_)">
                  <c:v>4856.086956521739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68C-4121-9C81-0483F26D8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45505"/>
          <c:min val="43313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1"/>
        <c:lblOffset val="100"/>
        <c:baseTimeUnit val="months"/>
        <c:majorUnit val="6"/>
        <c:majorTimeUnit val="months"/>
      </c:dateAx>
      <c:valAx>
        <c:axId val="94210880"/>
        <c:scaling>
          <c:orientation val="minMax"/>
          <c:max val="7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96190273030432816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510087754182239E-2"/>
          <c:y val="5.1400554097404488E-2"/>
          <c:w val="0.83542172379967661"/>
          <c:h val="0.69129634792847217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2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45-41A0-BDEC-4BA074E5B1E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E23C3C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Hoja1!$A$74:$A$220</c:f>
              <c:numCache>
                <c:formatCode>mmm\-yy</c:formatCode>
                <c:ptCount val="147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</c:numCache>
            </c:numRef>
          </c:cat>
          <c:val>
            <c:numRef>
              <c:f>Hoja1!$B$74:$B$220</c:f>
              <c:numCache>
                <c:formatCode>_(* #,##0_);_(* \(#,##0\);_(* "-"??_);_(@_)</c:formatCode>
                <c:ptCount val="147"/>
                <c:pt idx="0">
                  <c:v>417</c:v>
                </c:pt>
                <c:pt idx="1">
                  <c:v>397</c:v>
                </c:pt>
                <c:pt idx="2">
                  <c:v>386</c:v>
                </c:pt>
                <c:pt idx="3">
                  <c:v>347</c:v>
                </c:pt>
                <c:pt idx="4">
                  <c:v>333</c:v>
                </c:pt>
                <c:pt idx="5">
                  <c:v>319</c:v>
                </c:pt>
                <c:pt idx="6">
                  <c:v>355</c:v>
                </c:pt>
                <c:pt idx="7">
                  <c:v>536</c:v>
                </c:pt>
                <c:pt idx="8">
                  <c:v>705</c:v>
                </c:pt>
                <c:pt idx="9">
                  <c:v>857</c:v>
                </c:pt>
                <c:pt idx="10">
                  <c:v>982</c:v>
                </c:pt>
                <c:pt idx="11">
                  <c:v>1094</c:v>
                </c:pt>
                <c:pt idx="12">
                  <c:v>1211</c:v>
                </c:pt>
                <c:pt idx="13">
                  <c:v>1487</c:v>
                </c:pt>
                <c:pt idx="14">
                  <c:v>1536</c:v>
                </c:pt>
                <c:pt idx="15">
                  <c:v>1602</c:v>
                </c:pt>
                <c:pt idx="16">
                  <c:v>1652</c:v>
                </c:pt>
                <c:pt idx="17">
                  <c:v>1669</c:v>
                </c:pt>
                <c:pt idx="18">
                  <c:v>1624</c:v>
                </c:pt>
                <c:pt idx="19">
                  <c:v>1422</c:v>
                </c:pt>
                <c:pt idx="20">
                  <c:v>1264</c:v>
                </c:pt>
                <c:pt idx="21">
                  <c:v>1113</c:v>
                </c:pt>
                <c:pt idx="22">
                  <c:v>1028</c:v>
                </c:pt>
                <c:pt idx="23">
                  <c:v>894</c:v>
                </c:pt>
                <c:pt idx="24">
                  <c:v>779</c:v>
                </c:pt>
                <c:pt idx="25">
                  <c:v>559</c:v>
                </c:pt>
                <c:pt idx="26">
                  <c:v>605</c:v>
                </c:pt>
                <c:pt idx="27">
                  <c:v>632</c:v>
                </c:pt>
                <c:pt idx="28">
                  <c:v>648</c:v>
                </c:pt>
                <c:pt idx="29">
                  <c:v>667</c:v>
                </c:pt>
                <c:pt idx="30">
                  <c:v>805</c:v>
                </c:pt>
                <c:pt idx="31">
                  <c:v>878</c:v>
                </c:pt>
                <c:pt idx="32">
                  <c:v>886</c:v>
                </c:pt>
                <c:pt idx="33">
                  <c:v>953</c:v>
                </c:pt>
                <c:pt idx="34">
                  <c:v>974</c:v>
                </c:pt>
                <c:pt idx="35">
                  <c:v>1057</c:v>
                </c:pt>
                <c:pt idx="36">
                  <c:v>1099</c:v>
                </c:pt>
                <c:pt idx="37">
                  <c:v>1168</c:v>
                </c:pt>
                <c:pt idx="38">
                  <c:v>1175</c:v>
                </c:pt>
                <c:pt idx="39">
                  <c:v>1140</c:v>
                </c:pt>
                <c:pt idx="40">
                  <c:v>1090</c:v>
                </c:pt>
                <c:pt idx="41">
                  <c:v>1095</c:v>
                </c:pt>
                <c:pt idx="42">
                  <c:v>958</c:v>
                </c:pt>
                <c:pt idx="43">
                  <c:v>895</c:v>
                </c:pt>
                <c:pt idx="44">
                  <c:v>899</c:v>
                </c:pt>
                <c:pt idx="45">
                  <c:v>840</c:v>
                </c:pt>
                <c:pt idx="46">
                  <c:v>760</c:v>
                </c:pt>
                <c:pt idx="47">
                  <c:v>848</c:v>
                </c:pt>
                <c:pt idx="48">
                  <c:v>1005</c:v>
                </c:pt>
                <c:pt idx="49">
                  <c:v>1268</c:v>
                </c:pt>
                <c:pt idx="50">
                  <c:v>1225</c:v>
                </c:pt>
                <c:pt idx="51">
                  <c:v>1155</c:v>
                </c:pt>
                <c:pt idx="52">
                  <c:v>1130</c:v>
                </c:pt>
                <c:pt idx="53">
                  <c:v>1082</c:v>
                </c:pt>
                <c:pt idx="54">
                  <c:v>1179</c:v>
                </c:pt>
                <c:pt idx="55">
                  <c:v>1199</c:v>
                </c:pt>
                <c:pt idx="56">
                  <c:v>1212</c:v>
                </c:pt>
                <c:pt idx="57">
                  <c:v>1288</c:v>
                </c:pt>
                <c:pt idx="58">
                  <c:v>1371</c:v>
                </c:pt>
                <c:pt idx="59">
                  <c:v>1282</c:v>
                </c:pt>
                <c:pt idx="60">
                  <c:v>1094</c:v>
                </c:pt>
                <c:pt idx="61">
                  <c:v>721</c:v>
                </c:pt>
                <c:pt idx="62">
                  <c:v>688</c:v>
                </c:pt>
                <c:pt idx="63">
                  <c:v>725</c:v>
                </c:pt>
                <c:pt idx="64">
                  <c:v>746</c:v>
                </c:pt>
                <c:pt idx="65">
                  <c:v>735</c:v>
                </c:pt>
                <c:pt idx="66">
                  <c:v>597</c:v>
                </c:pt>
                <c:pt idx="67">
                  <c:v>560</c:v>
                </c:pt>
                <c:pt idx="68">
                  <c:v>506</c:v>
                </c:pt>
                <c:pt idx="69">
                  <c:v>420</c:v>
                </c:pt>
                <c:pt idx="70">
                  <c:v>363</c:v>
                </c:pt>
                <c:pt idx="71">
                  <c:v>283</c:v>
                </c:pt>
                <c:pt idx="72">
                  <c:v>434</c:v>
                </c:pt>
                <c:pt idx="73">
                  <c:v>751</c:v>
                </c:pt>
                <c:pt idx="74">
                  <c:v>989</c:v>
                </c:pt>
                <c:pt idx="75">
                  <c:v>1070</c:v>
                </c:pt>
                <c:pt idx="76">
                  <c:v>1115</c:v>
                </c:pt>
                <c:pt idx="77">
                  <c:v>1158</c:v>
                </c:pt>
                <c:pt idx="78">
                  <c:v>1286</c:v>
                </c:pt>
                <c:pt idx="79">
                  <c:v>1402</c:v>
                </c:pt>
                <c:pt idx="80">
                  <c:v>1545</c:v>
                </c:pt>
                <c:pt idx="81">
                  <c:v>1665</c:v>
                </c:pt>
                <c:pt idx="82">
                  <c:v>1832</c:v>
                </c:pt>
                <c:pt idx="83">
                  <c:v>1965</c:v>
                </c:pt>
                <c:pt idx="84">
                  <c:v>1953</c:v>
                </c:pt>
                <c:pt idx="85">
                  <c:v>1759</c:v>
                </c:pt>
                <c:pt idx="86">
                  <c:v>1749</c:v>
                </c:pt>
                <c:pt idx="87">
                  <c:v>1819</c:v>
                </c:pt>
                <c:pt idx="88">
                  <c:v>1933</c:v>
                </c:pt>
                <c:pt idx="89">
                  <c:v>2044</c:v>
                </c:pt>
                <c:pt idx="90">
                  <c:v>2155</c:v>
                </c:pt>
                <c:pt idx="91">
                  <c:v>2167</c:v>
                </c:pt>
                <c:pt idx="92">
                  <c:v>2213</c:v>
                </c:pt>
                <c:pt idx="93">
                  <c:v>2257</c:v>
                </c:pt>
                <c:pt idx="94">
                  <c:v>2235</c:v>
                </c:pt>
                <c:pt idx="95">
                  <c:v>2242</c:v>
                </c:pt>
                <c:pt idx="96">
                  <c:v>2191</c:v>
                </c:pt>
                <c:pt idx="97">
                  <c:v>2151</c:v>
                </c:pt>
                <c:pt idx="98">
                  <c:v>1967</c:v>
                </c:pt>
                <c:pt idx="99">
                  <c:v>2015</c:v>
                </c:pt>
                <c:pt idx="100" formatCode="#,##0">
                  <c:v>1976</c:v>
                </c:pt>
                <c:pt idx="101" formatCode="#,##0">
                  <c:v>1903</c:v>
                </c:pt>
                <c:pt idx="102" formatCode="#,##0">
                  <c:v>1751</c:v>
                </c:pt>
                <c:pt idx="103" formatCode="#,##0">
                  <c:v>1690</c:v>
                </c:pt>
                <c:pt idx="104" formatCode="#,##0">
                  <c:v>1537</c:v>
                </c:pt>
                <c:pt idx="105" formatCode="#,##0">
                  <c:v>1395</c:v>
                </c:pt>
                <c:pt idx="106" formatCode="#,##0">
                  <c:v>1307</c:v>
                </c:pt>
                <c:pt idx="107" formatCode="#,##0">
                  <c:v>1152</c:v>
                </c:pt>
                <c:pt idx="108" formatCode="#,##0">
                  <c:v>1152</c:v>
                </c:pt>
                <c:pt idx="109" formatCode="#,##0">
                  <c:v>1025</c:v>
                </c:pt>
                <c:pt idx="110" formatCode="#,##0">
                  <c:v>1132</c:v>
                </c:pt>
                <c:pt idx="111" formatCode="#,##0">
                  <c:v>939</c:v>
                </c:pt>
                <c:pt idx="112" formatCode="#,##0">
                  <c:v>786</c:v>
                </c:pt>
                <c:pt idx="113" formatCode="#,##0">
                  <c:v>1128</c:v>
                </c:pt>
                <c:pt idx="114" formatCode="General">
                  <c:v>554</c:v>
                </c:pt>
                <c:pt idx="115" formatCode="General">
                  <c:v>412</c:v>
                </c:pt>
                <c:pt idx="116" formatCode="General">
                  <c:v>379</c:v>
                </c:pt>
                <c:pt idx="117" formatCode="General">
                  <c:v>377</c:v>
                </c:pt>
                <c:pt idx="118" formatCode="General">
                  <c:v>319</c:v>
                </c:pt>
                <c:pt idx="119" formatCode="General">
                  <c:v>371</c:v>
                </c:pt>
                <c:pt idx="120" formatCode="General">
                  <c:v>508</c:v>
                </c:pt>
                <c:pt idx="121" formatCode="General">
                  <c:v>512</c:v>
                </c:pt>
                <c:pt idx="122" formatCode="General">
                  <c:v>326</c:v>
                </c:pt>
                <c:pt idx="123" formatCode="General">
                  <c:v>306</c:v>
                </c:pt>
                <c:pt idx="124" formatCode="General">
                  <c:v>425</c:v>
                </c:pt>
                <c:pt idx="125" formatCode="General">
                  <c:v>400</c:v>
                </c:pt>
                <c:pt idx="126" formatCode="General">
                  <c:v>522</c:v>
                </c:pt>
                <c:pt idx="127" formatCode="General">
                  <c:v>568</c:v>
                </c:pt>
                <c:pt idx="128" formatCode="General">
                  <c:v>496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FD3-4590-8900-799F5ED53A2A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28"/>
              <c:layout>
                <c:manualLayout>
                  <c:x val="-1.2910359965750044E-2"/>
                  <c:y val="-1.4565006359631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45-41A0-BDEC-4BA074E5B1E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Hoja1!$A$74:$A$220</c:f>
              <c:numCache>
                <c:formatCode>mmm\-yy</c:formatCode>
                <c:ptCount val="147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</c:numCache>
            </c:numRef>
          </c:cat>
          <c:val>
            <c:numRef>
              <c:f>Hoja1!$C$74:$C$220</c:f>
              <c:numCache>
                <c:formatCode>_(* #,##0_);_(* \(#,##0\);_(* "-"_);_(@_)</c:formatCode>
                <c:ptCount val="147"/>
                <c:pt idx="0" formatCode="_(* #,##0_);_(* \(#,##0\);_(* &quot;-&quot;??_);_(@_)">
                  <c:v>1285</c:v>
                </c:pt>
                <c:pt idx="1">
                  <c:v>1329</c:v>
                </c:pt>
                <c:pt idx="2">
                  <c:v>1361</c:v>
                </c:pt>
                <c:pt idx="3">
                  <c:v>1329</c:v>
                </c:pt>
                <c:pt idx="4">
                  <c:v>1331</c:v>
                </c:pt>
                <c:pt idx="5">
                  <c:v>1337</c:v>
                </c:pt>
                <c:pt idx="6">
                  <c:v>1309</c:v>
                </c:pt>
                <c:pt idx="7">
                  <c:v>1295</c:v>
                </c:pt>
                <c:pt idx="8">
                  <c:v>1280</c:v>
                </c:pt>
                <c:pt idx="9">
                  <c:v>1285</c:v>
                </c:pt>
                <c:pt idx="10">
                  <c:v>1255</c:v>
                </c:pt>
                <c:pt idx="11">
                  <c:v>1251</c:v>
                </c:pt>
                <c:pt idx="12">
                  <c:v>1239</c:v>
                </c:pt>
                <c:pt idx="13">
                  <c:v>1185</c:v>
                </c:pt>
                <c:pt idx="14">
                  <c:v>1181</c:v>
                </c:pt>
                <c:pt idx="15">
                  <c:v>1163</c:v>
                </c:pt>
                <c:pt idx="16">
                  <c:v>1171</c:v>
                </c:pt>
                <c:pt idx="17">
                  <c:v>1086</c:v>
                </c:pt>
                <c:pt idx="18">
                  <c:v>1067</c:v>
                </c:pt>
                <c:pt idx="19">
                  <c:v>1132</c:v>
                </c:pt>
                <c:pt idx="20">
                  <c:v>1134</c:v>
                </c:pt>
                <c:pt idx="21">
                  <c:v>1154</c:v>
                </c:pt>
                <c:pt idx="22">
                  <c:v>1152</c:v>
                </c:pt>
                <c:pt idx="23">
                  <c:v>1209</c:v>
                </c:pt>
                <c:pt idx="24">
                  <c:v>1191</c:v>
                </c:pt>
                <c:pt idx="25">
                  <c:v>1212</c:v>
                </c:pt>
                <c:pt idx="26">
                  <c:v>1179</c:v>
                </c:pt>
                <c:pt idx="27">
                  <c:v>1181</c:v>
                </c:pt>
                <c:pt idx="28">
                  <c:v>1186</c:v>
                </c:pt>
                <c:pt idx="29">
                  <c:v>1242</c:v>
                </c:pt>
                <c:pt idx="30">
                  <c:v>1292</c:v>
                </c:pt>
                <c:pt idx="31">
                  <c:v>1280</c:v>
                </c:pt>
                <c:pt idx="32">
                  <c:v>1322</c:v>
                </c:pt>
                <c:pt idx="33">
                  <c:v>1324</c:v>
                </c:pt>
                <c:pt idx="34">
                  <c:v>1346</c:v>
                </c:pt>
                <c:pt idx="35">
                  <c:v>1332</c:v>
                </c:pt>
                <c:pt idx="36">
                  <c:v>1291</c:v>
                </c:pt>
                <c:pt idx="37">
                  <c:v>1294</c:v>
                </c:pt>
                <c:pt idx="38">
                  <c:v>1333</c:v>
                </c:pt>
                <c:pt idx="39">
                  <c:v>1334</c:v>
                </c:pt>
                <c:pt idx="40">
                  <c:v>1411</c:v>
                </c:pt>
                <c:pt idx="41">
                  <c:v>1421</c:v>
                </c:pt>
                <c:pt idx="42">
                  <c:v>1460</c:v>
                </c:pt>
                <c:pt idx="43">
                  <c:v>1458</c:v>
                </c:pt>
                <c:pt idx="44">
                  <c:v>1417</c:v>
                </c:pt>
                <c:pt idx="45">
                  <c:v>1381</c:v>
                </c:pt>
                <c:pt idx="46">
                  <c:v>1349</c:v>
                </c:pt>
                <c:pt idx="47">
                  <c:v>1307</c:v>
                </c:pt>
                <c:pt idx="48">
                  <c:v>1343</c:v>
                </c:pt>
                <c:pt idx="49">
                  <c:v>1360</c:v>
                </c:pt>
                <c:pt idx="50">
                  <c:v>1299</c:v>
                </c:pt>
                <c:pt idx="51">
                  <c:v>1290</c:v>
                </c:pt>
                <c:pt idx="52">
                  <c:v>1177</c:v>
                </c:pt>
                <c:pt idx="53">
                  <c:v>1184</c:v>
                </c:pt>
                <c:pt idx="54">
                  <c:v>1115</c:v>
                </c:pt>
                <c:pt idx="55">
                  <c:v>1162</c:v>
                </c:pt>
                <c:pt idx="56">
                  <c:v>1225</c:v>
                </c:pt>
                <c:pt idx="57">
                  <c:v>1258</c:v>
                </c:pt>
                <c:pt idx="58">
                  <c:v>1291</c:v>
                </c:pt>
                <c:pt idx="59">
                  <c:v>1330</c:v>
                </c:pt>
                <c:pt idx="60">
                  <c:v>1314</c:v>
                </c:pt>
                <c:pt idx="61">
                  <c:v>1230</c:v>
                </c:pt>
                <c:pt idx="62">
                  <c:v>1283</c:v>
                </c:pt>
                <c:pt idx="63">
                  <c:v>1333</c:v>
                </c:pt>
                <c:pt idx="64">
                  <c:v>1400</c:v>
                </c:pt>
                <c:pt idx="65">
                  <c:v>1364</c:v>
                </c:pt>
                <c:pt idx="66">
                  <c:v>1360</c:v>
                </c:pt>
                <c:pt idx="67">
                  <c:v>1352</c:v>
                </c:pt>
                <c:pt idx="68">
                  <c:v>1360</c:v>
                </c:pt>
                <c:pt idx="69">
                  <c:v>1340</c:v>
                </c:pt>
                <c:pt idx="70" formatCode="_(* #,##0_);_(* \(#,##0\);_(* &quot;-&quot;??_);_(@_)">
                  <c:v>1362</c:v>
                </c:pt>
                <c:pt idx="71" formatCode="_(* #,##0_);_(* \(#,##0\);_(* &quot;-&quot;??_);_(@_)">
                  <c:v>1423</c:v>
                </c:pt>
                <c:pt idx="72" formatCode="_(* #,##0_);_(* \(#,##0\);_(* &quot;-&quot;??_);_(@_)">
                  <c:v>1487</c:v>
                </c:pt>
                <c:pt idx="73" formatCode="_(* #,##0_);_(* \(#,##0\);_(* &quot;-&quot;??_);_(@_)">
                  <c:v>1677</c:v>
                </c:pt>
                <c:pt idx="74" formatCode="_(* #,##0_);_(* \(#,##0\);_(* &quot;-&quot;??_);_(@_)">
                  <c:v>1787</c:v>
                </c:pt>
                <c:pt idx="75" formatCode="_(* #,##0_);_(* \(#,##0\);_(* &quot;-&quot;??_);_(@_)">
                  <c:v>1748</c:v>
                </c:pt>
                <c:pt idx="76" formatCode="_(* #,##0_);_(* \(#,##0\);_(* &quot;-&quot;??_);_(@_)">
                  <c:v>1650</c:v>
                </c:pt>
                <c:pt idx="77" formatCode="_(* #,##0_);_(* \(#,##0\);_(* &quot;-&quot;??_);_(@_)">
                  <c:v>1630</c:v>
                </c:pt>
                <c:pt idx="78" formatCode="_(* #,##0_);_(* \(#,##0\);_(* &quot;-&quot;??_);_(@_)">
                  <c:v>1577</c:v>
                </c:pt>
                <c:pt idx="79" formatCode="_(* #,##0_);_(* \(#,##0\);_(* &quot;-&quot;??_);_(@_)">
                  <c:v>1493</c:v>
                </c:pt>
                <c:pt idx="80" formatCode="_(* #,##0_);_(* \(#,##0\);_(* &quot;-&quot;??_);_(@_)">
                  <c:v>1435</c:v>
                </c:pt>
                <c:pt idx="81" formatCode="_(* #,##0_);_(* \(#,##0\);_(* &quot;-&quot;??_);_(@_)">
                  <c:v>1484</c:v>
                </c:pt>
                <c:pt idx="82" formatCode="_(* #,##0_);_(* \(#,##0\);_(* &quot;-&quot;??_);_(@_)">
                  <c:v>1501</c:v>
                </c:pt>
                <c:pt idx="83" formatCode="_(* #,##0_);_(* \(#,##0\);_(* &quot;-&quot;??_);_(@_)">
                  <c:v>1432</c:v>
                </c:pt>
                <c:pt idx="84" formatCode="_(* #,##0_);_(* \(#,##0\);_(* &quot;-&quot;??_);_(@_)">
                  <c:v>1445</c:v>
                </c:pt>
                <c:pt idx="85" formatCode="_(* #,##0_);_(* \(#,##0\);_(* &quot;-&quot;??_);_(@_)">
                  <c:v>1327</c:v>
                </c:pt>
                <c:pt idx="86" formatCode="_(* #,##0_);_(* \(#,##0\);_(* &quot;-&quot;??_);_(@_)">
                  <c:v>1256</c:v>
                </c:pt>
                <c:pt idx="87" formatCode="_(* #,##0_);_(* \(#,##0\);_(* &quot;-&quot;??_);_(@_)">
                  <c:v>1370</c:v>
                </c:pt>
                <c:pt idx="88" formatCode="_(* #,##0_);_(* \(#,##0\);_(* &quot;-&quot;??_);_(@_)">
                  <c:v>1471</c:v>
                </c:pt>
                <c:pt idx="89" formatCode="_(* #,##0_);_(* \(#,##0\);_(* &quot;-&quot;??_);_(@_)">
                  <c:v>1533</c:v>
                </c:pt>
                <c:pt idx="90" formatCode="_(* #,##0_);_(* \(#,##0\);_(* &quot;-&quot;??_);_(@_)">
                  <c:v>1641</c:v>
                </c:pt>
                <c:pt idx="91" formatCode="_(* #,##0_);_(* \(#,##0\);_(* &quot;-&quot;??_);_(@_)">
                  <c:v>1818</c:v>
                </c:pt>
                <c:pt idx="92" formatCode="_(* #,##0_);_(* \(#,##0\);_(* &quot;-&quot;??_);_(@_)">
                  <c:v>1874</c:v>
                </c:pt>
                <c:pt idx="93" formatCode="_(* #,##0_);_(* \(#,##0\);_(* &quot;-&quot;??_);_(@_)">
                  <c:v>1947</c:v>
                </c:pt>
                <c:pt idx="94" formatCode="_(* #,##0_);_(* \(#,##0\);_(* &quot;-&quot;??_);_(@_)">
                  <c:v>2001</c:v>
                </c:pt>
                <c:pt idx="95" formatCode="_(* #,##0_);_(* \(#,##0\);_(* &quot;-&quot;??_);_(@_)">
                  <c:v>2119</c:v>
                </c:pt>
                <c:pt idx="96" formatCode="_(* #,##0_);_(* \(#,##0\);_(* &quot;-&quot;??_);_(@_)">
                  <c:v>2543</c:v>
                </c:pt>
                <c:pt idx="97" formatCode="_(* #,##0_);_(* \(#,##0\);_(* &quot;-&quot;??_);_(@_)">
                  <c:v>3034</c:v>
                </c:pt>
                <c:pt idx="98" formatCode="_(* #,##0_);_(* \(#,##0\);_(* &quot;-&quot;??_);_(@_)">
                  <c:v>3427</c:v>
                </c:pt>
                <c:pt idx="99" formatCode="_(* #,##0_);_(* \(#,##0\);_(* &quot;-&quot;??_);_(@_)">
                  <c:v>3531</c:v>
                </c:pt>
                <c:pt idx="100" formatCode="#,##0">
                  <c:v>3786</c:v>
                </c:pt>
                <c:pt idx="101" formatCode="#,##0">
                  <c:v>4067</c:v>
                </c:pt>
                <c:pt idx="102" formatCode="#,##0">
                  <c:v>4176</c:v>
                </c:pt>
                <c:pt idx="103" formatCode="#,##0">
                  <c:v>4300</c:v>
                </c:pt>
                <c:pt idx="104" formatCode="#,##0">
                  <c:v>4336</c:v>
                </c:pt>
                <c:pt idx="105" formatCode="#,##0">
                  <c:v>4343</c:v>
                </c:pt>
                <c:pt idx="106" formatCode="#,##0">
                  <c:v>4205</c:v>
                </c:pt>
                <c:pt idx="107" formatCode="#,##0">
                  <c:v>4025</c:v>
                </c:pt>
                <c:pt idx="108" formatCode="#,##0">
                  <c:v>4025</c:v>
                </c:pt>
                <c:pt idx="109" formatCode="#,##0">
                  <c:v>3171</c:v>
                </c:pt>
                <c:pt idx="110" formatCode="#,##0">
                  <c:v>2566</c:v>
                </c:pt>
                <c:pt idx="111" formatCode="#,##0">
                  <c:v>2751</c:v>
                </c:pt>
                <c:pt idx="112" formatCode="#,##0">
                  <c:v>2354</c:v>
                </c:pt>
                <c:pt idx="113" formatCode="#,##0">
                  <c:v>2132</c:v>
                </c:pt>
                <c:pt idx="114" formatCode="#,##0">
                  <c:v>2073</c:v>
                </c:pt>
                <c:pt idx="115" formatCode="#,##0">
                  <c:v>1952</c:v>
                </c:pt>
                <c:pt idx="116" formatCode="#,##0">
                  <c:v>2003</c:v>
                </c:pt>
                <c:pt idx="117" formatCode="#,##0">
                  <c:v>2021</c:v>
                </c:pt>
                <c:pt idx="118" formatCode="#,##0">
                  <c:v>2172</c:v>
                </c:pt>
                <c:pt idx="119" formatCode="#,##0">
                  <c:v>2394</c:v>
                </c:pt>
                <c:pt idx="120" formatCode="#,##0">
                  <c:v>2482</c:v>
                </c:pt>
                <c:pt idx="121" formatCode="#,##0">
                  <c:v>3101</c:v>
                </c:pt>
                <c:pt idx="122" formatCode="#,##0">
                  <c:v>3367</c:v>
                </c:pt>
                <c:pt idx="123" formatCode="General">
                  <c:v>3572</c:v>
                </c:pt>
                <c:pt idx="124" formatCode="General">
                  <c:v>3782</c:v>
                </c:pt>
                <c:pt idx="125" formatCode="#,##0">
                  <c:v>3825</c:v>
                </c:pt>
                <c:pt idx="126" formatCode="#,##0">
                  <c:v>3729</c:v>
                </c:pt>
                <c:pt idx="127" formatCode="#,##0">
                  <c:v>3875</c:v>
                </c:pt>
                <c:pt idx="128" formatCode="#,##0">
                  <c:v>3959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FD3-4590-8900-799F5ED53A2A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28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45-41A0-BDEC-4BA074E5B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Hoja1!$A$74:$A$220</c:f>
              <c:numCache>
                <c:formatCode>mmm\-yy</c:formatCode>
                <c:ptCount val="147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</c:numCache>
            </c:numRef>
          </c:cat>
          <c:val>
            <c:numRef>
              <c:f>Hoja1!$D$74:$D$220</c:f>
              <c:numCache>
                <c:formatCode>_(* #,##0_);_(* \(#,##0\);_(* "-"_);_(@_)</c:formatCode>
                <c:ptCount val="147"/>
                <c:pt idx="0" formatCode="_(* #,##0_);_(* \(#,##0\);_(* &quot;-&quot;??_);_(@_)">
                  <c:v>1702</c:v>
                </c:pt>
                <c:pt idx="1">
                  <c:v>1726</c:v>
                </c:pt>
                <c:pt idx="2">
                  <c:v>1747</c:v>
                </c:pt>
                <c:pt idx="3">
                  <c:v>1676</c:v>
                </c:pt>
                <c:pt idx="4">
                  <c:v>1664</c:v>
                </c:pt>
                <c:pt idx="5">
                  <c:v>1656</c:v>
                </c:pt>
                <c:pt idx="6">
                  <c:v>1664</c:v>
                </c:pt>
                <c:pt idx="7">
                  <c:v>1831</c:v>
                </c:pt>
                <c:pt idx="8">
                  <c:v>1985</c:v>
                </c:pt>
                <c:pt idx="9">
                  <c:v>2142</c:v>
                </c:pt>
                <c:pt idx="10">
                  <c:v>2237</c:v>
                </c:pt>
                <c:pt idx="11">
                  <c:v>2345</c:v>
                </c:pt>
                <c:pt idx="12">
                  <c:v>2450</c:v>
                </c:pt>
                <c:pt idx="13">
                  <c:v>2672</c:v>
                </c:pt>
                <c:pt idx="14">
                  <c:v>2717</c:v>
                </c:pt>
                <c:pt idx="15">
                  <c:v>2765</c:v>
                </c:pt>
                <c:pt idx="16">
                  <c:v>2823</c:v>
                </c:pt>
                <c:pt idx="17">
                  <c:v>2755</c:v>
                </c:pt>
                <c:pt idx="18">
                  <c:v>2691</c:v>
                </c:pt>
                <c:pt idx="19">
                  <c:v>2554</c:v>
                </c:pt>
                <c:pt idx="20">
                  <c:v>2398</c:v>
                </c:pt>
                <c:pt idx="21">
                  <c:v>2267</c:v>
                </c:pt>
                <c:pt idx="22">
                  <c:v>2180</c:v>
                </c:pt>
                <c:pt idx="23">
                  <c:v>2103</c:v>
                </c:pt>
                <c:pt idx="24">
                  <c:v>1970</c:v>
                </c:pt>
                <c:pt idx="25">
                  <c:v>1771</c:v>
                </c:pt>
                <c:pt idx="26">
                  <c:v>1784</c:v>
                </c:pt>
                <c:pt idx="27">
                  <c:v>1813</c:v>
                </c:pt>
                <c:pt idx="28">
                  <c:v>1834</c:v>
                </c:pt>
                <c:pt idx="29">
                  <c:v>1909</c:v>
                </c:pt>
                <c:pt idx="30">
                  <c:v>2097</c:v>
                </c:pt>
                <c:pt idx="31">
                  <c:v>2158</c:v>
                </c:pt>
                <c:pt idx="32">
                  <c:v>2208</c:v>
                </c:pt>
                <c:pt idx="33">
                  <c:v>2277</c:v>
                </c:pt>
                <c:pt idx="34">
                  <c:v>2320</c:v>
                </c:pt>
                <c:pt idx="35">
                  <c:v>2389</c:v>
                </c:pt>
                <c:pt idx="36">
                  <c:v>2390</c:v>
                </c:pt>
                <c:pt idx="37">
                  <c:v>2462</c:v>
                </c:pt>
                <c:pt idx="38">
                  <c:v>2508</c:v>
                </c:pt>
                <c:pt idx="39">
                  <c:v>2474</c:v>
                </c:pt>
                <c:pt idx="40">
                  <c:v>2501</c:v>
                </c:pt>
                <c:pt idx="41">
                  <c:v>2516</c:v>
                </c:pt>
                <c:pt idx="42">
                  <c:v>2418</c:v>
                </c:pt>
                <c:pt idx="43">
                  <c:v>2353</c:v>
                </c:pt>
                <c:pt idx="44">
                  <c:v>2316</c:v>
                </c:pt>
                <c:pt idx="45">
                  <c:v>2221</c:v>
                </c:pt>
                <c:pt idx="46">
                  <c:v>2109</c:v>
                </c:pt>
                <c:pt idx="47">
                  <c:v>2155</c:v>
                </c:pt>
                <c:pt idx="48">
                  <c:v>2348</c:v>
                </c:pt>
                <c:pt idx="49">
                  <c:v>2628</c:v>
                </c:pt>
                <c:pt idx="50">
                  <c:v>2524</c:v>
                </c:pt>
                <c:pt idx="51">
                  <c:v>2445</c:v>
                </c:pt>
                <c:pt idx="52">
                  <c:v>2307</c:v>
                </c:pt>
                <c:pt idx="53">
                  <c:v>2266</c:v>
                </c:pt>
                <c:pt idx="54">
                  <c:v>2294</c:v>
                </c:pt>
                <c:pt idx="55">
                  <c:v>2361</c:v>
                </c:pt>
                <c:pt idx="56">
                  <c:v>2437</c:v>
                </c:pt>
                <c:pt idx="57">
                  <c:v>2546</c:v>
                </c:pt>
                <c:pt idx="58">
                  <c:v>2662</c:v>
                </c:pt>
                <c:pt idx="59">
                  <c:v>2612</c:v>
                </c:pt>
                <c:pt idx="60">
                  <c:v>2408</c:v>
                </c:pt>
                <c:pt idx="61">
                  <c:v>1951</c:v>
                </c:pt>
                <c:pt idx="62">
                  <c:v>1971</c:v>
                </c:pt>
                <c:pt idx="63">
                  <c:v>2058</c:v>
                </c:pt>
                <c:pt idx="64">
                  <c:v>2146</c:v>
                </c:pt>
                <c:pt idx="65">
                  <c:v>2099</c:v>
                </c:pt>
                <c:pt idx="66">
                  <c:v>1957</c:v>
                </c:pt>
                <c:pt idx="67">
                  <c:v>1912</c:v>
                </c:pt>
                <c:pt idx="68">
                  <c:v>1866</c:v>
                </c:pt>
                <c:pt idx="69">
                  <c:v>1760</c:v>
                </c:pt>
                <c:pt idx="70" formatCode="_(* #,##0_);_(* \(#,##0\);_(* &quot;-&quot;??_);_(@_)">
                  <c:v>1725</c:v>
                </c:pt>
                <c:pt idx="71" formatCode="_(* #,##0_);_(* \(#,##0\);_(* &quot;-&quot;??_);_(@_)">
                  <c:v>1706</c:v>
                </c:pt>
                <c:pt idx="72" formatCode="_(* #,##0_);_(* \(#,##0\);_(* &quot;-&quot;??_);_(@_)">
                  <c:v>1921</c:v>
                </c:pt>
                <c:pt idx="73" formatCode="_(* #,##0_);_(* \(#,##0\);_(* &quot;-&quot;??_);_(@_)">
                  <c:v>2428</c:v>
                </c:pt>
                <c:pt idx="74" formatCode="_(* #,##0_);_(* \(#,##0\);_(* &quot;-&quot;??_);_(@_)">
                  <c:v>2776</c:v>
                </c:pt>
                <c:pt idx="75" formatCode="_(* #,##0_);_(* \(#,##0\);_(* &quot;-&quot;??_);_(@_)">
                  <c:v>2818</c:v>
                </c:pt>
                <c:pt idx="76" formatCode="_(* #,##0_);_(* \(#,##0\);_(* &quot;-&quot;??_);_(@_)">
                  <c:v>2765</c:v>
                </c:pt>
                <c:pt idx="77" formatCode="_(* #,##0_);_(* \(#,##0\);_(* &quot;-&quot;??_);_(@_)">
                  <c:v>2788</c:v>
                </c:pt>
                <c:pt idx="78" formatCode="_(* #,##0_);_(* \(#,##0\);_(* &quot;-&quot;??_);_(@_)">
                  <c:v>2863</c:v>
                </c:pt>
                <c:pt idx="79" formatCode="_(* #,##0_);_(* \(#,##0\);_(* &quot;-&quot;??_);_(@_)">
                  <c:v>2895</c:v>
                </c:pt>
                <c:pt idx="80" formatCode="_(* #,##0_);_(* \(#,##0\);_(* &quot;-&quot;??_);_(@_)">
                  <c:v>2980</c:v>
                </c:pt>
                <c:pt idx="81" formatCode="_(* #,##0_);_(* \(#,##0\);_(* &quot;-&quot;??_);_(@_)">
                  <c:v>3149</c:v>
                </c:pt>
                <c:pt idx="82" formatCode="_(* #,##0_);_(* \(#,##0\);_(* &quot;-&quot;??_);_(@_)">
                  <c:v>3333</c:v>
                </c:pt>
                <c:pt idx="83" formatCode="_(* #,##0_);_(* \(#,##0\);_(* &quot;-&quot;??_);_(@_)">
                  <c:v>3397</c:v>
                </c:pt>
                <c:pt idx="84" formatCode="_(* #,##0_);_(* \(#,##0\);_(* &quot;-&quot;??_);_(@_)">
                  <c:v>3398</c:v>
                </c:pt>
                <c:pt idx="85" formatCode="_(* #,##0_);_(* \(#,##0\);_(* &quot;-&quot;??_);_(@_)">
                  <c:v>3086</c:v>
                </c:pt>
                <c:pt idx="86" formatCode="_(* #,##0_);_(* \(#,##0\);_(* &quot;-&quot;??_);_(@_)">
                  <c:v>3005</c:v>
                </c:pt>
                <c:pt idx="87" formatCode="_(* #,##0_);_(* \(#,##0\);_(* &quot;-&quot;??_);_(@_)">
                  <c:v>3189</c:v>
                </c:pt>
                <c:pt idx="88" formatCode="_(* #,##0_);_(* \(#,##0\);_(* &quot;-&quot;??_);_(@_)">
                  <c:v>3404</c:v>
                </c:pt>
                <c:pt idx="89" formatCode="_(* #,##0_);_(* \(#,##0\);_(* &quot;-&quot;??_);_(@_)">
                  <c:v>3577</c:v>
                </c:pt>
                <c:pt idx="90" formatCode="_(* #,##0_);_(* \(#,##0\);_(* &quot;-&quot;??_);_(@_)">
                  <c:v>3796</c:v>
                </c:pt>
                <c:pt idx="91" formatCode="_(* #,##0_);_(* \(#,##0\);_(* &quot;-&quot;??_);_(@_)">
                  <c:v>3985</c:v>
                </c:pt>
                <c:pt idx="92" formatCode="_(* #,##0_);_(* \(#,##0\);_(* &quot;-&quot;??_);_(@_)">
                  <c:v>4087</c:v>
                </c:pt>
                <c:pt idx="93" formatCode="_(* #,##0_);_(* \(#,##0\);_(* &quot;-&quot;??_);_(@_)">
                  <c:v>4204</c:v>
                </c:pt>
                <c:pt idx="94" formatCode="_(* #,##0_);_(* \(#,##0\);_(* &quot;-&quot;??_);_(@_)">
                  <c:v>4236</c:v>
                </c:pt>
                <c:pt idx="95" formatCode="_(* #,##0_);_(* \(#,##0\);_(* &quot;-&quot;??_);_(@_)">
                  <c:v>4361</c:v>
                </c:pt>
                <c:pt idx="96" formatCode="_(* #,##0_);_(* \(#,##0\);_(* &quot;-&quot;??_);_(@_)">
                  <c:v>4734</c:v>
                </c:pt>
                <c:pt idx="97" formatCode="_(* #,##0_);_(* \(#,##0\);_(* &quot;-&quot;??_);_(@_)">
                  <c:v>5185</c:v>
                </c:pt>
                <c:pt idx="98" formatCode="_(* #,##0_);_(* \(#,##0\);_(* &quot;-&quot;??_);_(@_)">
                  <c:v>5394</c:v>
                </c:pt>
                <c:pt idx="99" formatCode="_(* #,##0_);_(* \(#,##0\);_(* &quot;-&quot;??_);_(@_)">
                  <c:v>5546</c:v>
                </c:pt>
                <c:pt idx="100" formatCode="#,##0">
                  <c:v>5762</c:v>
                </c:pt>
                <c:pt idx="101" formatCode="#,##0">
                  <c:v>5970</c:v>
                </c:pt>
                <c:pt idx="102" formatCode="#,##0">
                  <c:v>5927</c:v>
                </c:pt>
                <c:pt idx="103" formatCode="#,##0">
                  <c:v>5990</c:v>
                </c:pt>
                <c:pt idx="104" formatCode="#,##0">
                  <c:v>5873</c:v>
                </c:pt>
                <c:pt idx="105" formatCode="#,##0">
                  <c:v>5738</c:v>
                </c:pt>
                <c:pt idx="106" formatCode="#,##0">
                  <c:v>5512</c:v>
                </c:pt>
                <c:pt idx="107" formatCode="#,##0">
                  <c:v>5177</c:v>
                </c:pt>
                <c:pt idx="108" formatCode="#,##0">
                  <c:v>5177</c:v>
                </c:pt>
                <c:pt idx="109" formatCode="#,##0">
                  <c:v>4196</c:v>
                </c:pt>
                <c:pt idx="110" formatCode="#,##0">
                  <c:v>3698</c:v>
                </c:pt>
                <c:pt idx="111" formatCode="#,##0">
                  <c:v>3690</c:v>
                </c:pt>
                <c:pt idx="112" formatCode="#,##0">
                  <c:v>3140</c:v>
                </c:pt>
                <c:pt idx="113" formatCode="#,##0">
                  <c:v>3260</c:v>
                </c:pt>
                <c:pt idx="114" formatCode="#,##0">
                  <c:v>2627</c:v>
                </c:pt>
                <c:pt idx="115" formatCode="#,##0">
                  <c:v>2364</c:v>
                </c:pt>
                <c:pt idx="116" formatCode="#,##0">
                  <c:v>2382</c:v>
                </c:pt>
                <c:pt idx="117" formatCode="#,##0">
                  <c:v>2398</c:v>
                </c:pt>
                <c:pt idx="118" formatCode="#,##0">
                  <c:v>2491</c:v>
                </c:pt>
                <c:pt idx="119" formatCode="#,##0">
                  <c:v>2765</c:v>
                </c:pt>
                <c:pt idx="120" formatCode="#,##0">
                  <c:v>2990</c:v>
                </c:pt>
                <c:pt idx="121" formatCode="#,##0">
                  <c:v>3613</c:v>
                </c:pt>
                <c:pt idx="122" formatCode="#,##0">
                  <c:v>3693</c:v>
                </c:pt>
                <c:pt idx="123" formatCode="General">
                  <c:v>3878</c:v>
                </c:pt>
                <c:pt idx="124" formatCode="General">
                  <c:v>4207</c:v>
                </c:pt>
                <c:pt idx="125" formatCode="#,##0">
                  <c:v>4225</c:v>
                </c:pt>
                <c:pt idx="126" formatCode="#,##0">
                  <c:v>4251</c:v>
                </c:pt>
                <c:pt idx="127" formatCode="#,##0">
                  <c:v>4443</c:v>
                </c:pt>
                <c:pt idx="128" formatCode="#,##0">
                  <c:v>4455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5FD3-4590-8900-799F5ED53A2A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Hoja1!$A$74:$A$220</c:f>
              <c:numCache>
                <c:formatCode>mmm\-yy</c:formatCode>
                <c:ptCount val="147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</c:numCache>
            </c:numRef>
          </c:cat>
          <c:val>
            <c:numRef>
              <c:f>Hoja1!$E$74:$E$220</c:f>
              <c:numCache>
                <c:formatCode>_(* #,##0_);_(* \(#,##0\);_(* "-"??_);_(@_)</c:formatCode>
                <c:ptCount val="147"/>
                <c:pt idx="0">
                  <c:v>2929.3333333333335</c:v>
                </c:pt>
                <c:pt idx="1">
                  <c:v>2929.3333333333335</c:v>
                </c:pt>
                <c:pt idx="2">
                  <c:v>2929.3333333333335</c:v>
                </c:pt>
                <c:pt idx="3">
                  <c:v>2929.3333333333335</c:v>
                </c:pt>
                <c:pt idx="4">
                  <c:v>2929.3333333333335</c:v>
                </c:pt>
                <c:pt idx="5">
                  <c:v>2929.3333333333335</c:v>
                </c:pt>
                <c:pt idx="6">
                  <c:v>2929.3333333333335</c:v>
                </c:pt>
                <c:pt idx="7">
                  <c:v>2929.3333333333335</c:v>
                </c:pt>
                <c:pt idx="8">
                  <c:v>2929.3333333333335</c:v>
                </c:pt>
                <c:pt idx="9">
                  <c:v>2929.3333333333335</c:v>
                </c:pt>
                <c:pt idx="10">
                  <c:v>2929.3333333333335</c:v>
                </c:pt>
                <c:pt idx="11">
                  <c:v>2929.3333333333335</c:v>
                </c:pt>
                <c:pt idx="12">
                  <c:v>2929.3333333333335</c:v>
                </c:pt>
                <c:pt idx="13">
                  <c:v>2929.3333333333335</c:v>
                </c:pt>
                <c:pt idx="14">
                  <c:v>2929.3333333333335</c:v>
                </c:pt>
                <c:pt idx="15">
                  <c:v>2929.3333333333335</c:v>
                </c:pt>
                <c:pt idx="16">
                  <c:v>2929.3333333333335</c:v>
                </c:pt>
                <c:pt idx="17">
                  <c:v>2929.3333333333335</c:v>
                </c:pt>
                <c:pt idx="18">
                  <c:v>2929.3333333333335</c:v>
                </c:pt>
                <c:pt idx="19">
                  <c:v>2929.3333333333335</c:v>
                </c:pt>
                <c:pt idx="20">
                  <c:v>2929.3333333333335</c:v>
                </c:pt>
                <c:pt idx="21">
                  <c:v>2929.3333333333335</c:v>
                </c:pt>
                <c:pt idx="22">
                  <c:v>2929.3333333333335</c:v>
                </c:pt>
                <c:pt idx="23">
                  <c:v>2929.3333333333335</c:v>
                </c:pt>
                <c:pt idx="24">
                  <c:v>2929.3333333333335</c:v>
                </c:pt>
                <c:pt idx="25">
                  <c:v>2929.3333333333335</c:v>
                </c:pt>
                <c:pt idx="26">
                  <c:v>2929.3333333333335</c:v>
                </c:pt>
                <c:pt idx="27">
                  <c:v>2929.3333333333335</c:v>
                </c:pt>
                <c:pt idx="28">
                  <c:v>2929.3333333333335</c:v>
                </c:pt>
                <c:pt idx="29">
                  <c:v>2929.3333333333335</c:v>
                </c:pt>
                <c:pt idx="30">
                  <c:v>2929.3333333333335</c:v>
                </c:pt>
                <c:pt idx="31">
                  <c:v>2929.3333333333335</c:v>
                </c:pt>
                <c:pt idx="32">
                  <c:v>2929.3333333333335</c:v>
                </c:pt>
                <c:pt idx="33">
                  <c:v>2929.3333333333335</c:v>
                </c:pt>
                <c:pt idx="34">
                  <c:v>2929.3333333333335</c:v>
                </c:pt>
                <c:pt idx="35">
                  <c:v>2929.3333333333335</c:v>
                </c:pt>
                <c:pt idx="36">
                  <c:v>2929.3333333333335</c:v>
                </c:pt>
                <c:pt idx="37">
                  <c:v>2929.3333333333335</c:v>
                </c:pt>
                <c:pt idx="38">
                  <c:v>2929.3333333333335</c:v>
                </c:pt>
                <c:pt idx="39">
                  <c:v>2929.3333333333335</c:v>
                </c:pt>
                <c:pt idx="40">
                  <c:v>2929.3333333333335</c:v>
                </c:pt>
                <c:pt idx="41">
                  <c:v>2929.3333333333335</c:v>
                </c:pt>
                <c:pt idx="42">
                  <c:v>2929.3333333333335</c:v>
                </c:pt>
                <c:pt idx="43">
                  <c:v>2929.3333333333335</c:v>
                </c:pt>
                <c:pt idx="44">
                  <c:v>2929.3333333333335</c:v>
                </c:pt>
                <c:pt idx="45">
                  <c:v>2929.3333333333335</c:v>
                </c:pt>
                <c:pt idx="46">
                  <c:v>2929.3333333333335</c:v>
                </c:pt>
                <c:pt idx="47">
                  <c:v>2929.3333333333335</c:v>
                </c:pt>
                <c:pt idx="48">
                  <c:v>2929.3333333333335</c:v>
                </c:pt>
                <c:pt idx="49">
                  <c:v>2929.3333333333335</c:v>
                </c:pt>
                <c:pt idx="50">
                  <c:v>2929.3333333333335</c:v>
                </c:pt>
                <c:pt idx="51">
                  <c:v>2929.3333333333335</c:v>
                </c:pt>
                <c:pt idx="52">
                  <c:v>2929.3333333333335</c:v>
                </c:pt>
                <c:pt idx="53">
                  <c:v>2929.3333333333335</c:v>
                </c:pt>
                <c:pt idx="54">
                  <c:v>2929.3333333333335</c:v>
                </c:pt>
                <c:pt idx="55">
                  <c:v>2929.3333333333335</c:v>
                </c:pt>
                <c:pt idx="56">
                  <c:v>2929.3333333333335</c:v>
                </c:pt>
                <c:pt idx="57">
                  <c:v>2929.3333333333335</c:v>
                </c:pt>
                <c:pt idx="58">
                  <c:v>2929.3333333333335</c:v>
                </c:pt>
                <c:pt idx="59">
                  <c:v>2929.3333333333335</c:v>
                </c:pt>
                <c:pt idx="60">
                  <c:v>2929.3333333333335</c:v>
                </c:pt>
                <c:pt idx="61">
                  <c:v>2929.3333333333335</c:v>
                </c:pt>
                <c:pt idx="62">
                  <c:v>2929.3333333333335</c:v>
                </c:pt>
                <c:pt idx="63">
                  <c:v>2929.3333333333335</c:v>
                </c:pt>
                <c:pt idx="64">
                  <c:v>2929.3333333333335</c:v>
                </c:pt>
                <c:pt idx="65">
                  <c:v>2929.3333333333335</c:v>
                </c:pt>
                <c:pt idx="66">
                  <c:v>2929.3333333333335</c:v>
                </c:pt>
                <c:pt idx="67">
                  <c:v>2929.3333333333335</c:v>
                </c:pt>
                <c:pt idx="68">
                  <c:v>2929.3333333333335</c:v>
                </c:pt>
                <c:pt idx="69">
                  <c:v>2929.3333333333335</c:v>
                </c:pt>
                <c:pt idx="70">
                  <c:v>2929.3333333333335</c:v>
                </c:pt>
                <c:pt idx="71">
                  <c:v>2929.3333333333335</c:v>
                </c:pt>
                <c:pt idx="72">
                  <c:v>2929.3333333333335</c:v>
                </c:pt>
                <c:pt idx="73">
                  <c:v>2929.3333333333335</c:v>
                </c:pt>
                <c:pt idx="74">
                  <c:v>2929.3333333333335</c:v>
                </c:pt>
                <c:pt idx="75">
                  <c:v>2929.3333333333335</c:v>
                </c:pt>
                <c:pt idx="76">
                  <c:v>2929.3333333333335</c:v>
                </c:pt>
                <c:pt idx="77">
                  <c:v>2929.3333333333335</c:v>
                </c:pt>
                <c:pt idx="78">
                  <c:v>2929.3333333333335</c:v>
                </c:pt>
                <c:pt idx="79">
                  <c:v>2929.3333333333335</c:v>
                </c:pt>
                <c:pt idx="80">
                  <c:v>2929.3333333333335</c:v>
                </c:pt>
                <c:pt idx="81">
                  <c:v>2929.3333333333335</c:v>
                </c:pt>
                <c:pt idx="82">
                  <c:v>2929.3333333333335</c:v>
                </c:pt>
                <c:pt idx="83">
                  <c:v>2929.3333333333335</c:v>
                </c:pt>
                <c:pt idx="84">
                  <c:v>2929.3333333333335</c:v>
                </c:pt>
                <c:pt idx="85">
                  <c:v>2929.3333333333335</c:v>
                </c:pt>
                <c:pt idx="86">
                  <c:v>2929.3333333333335</c:v>
                </c:pt>
                <c:pt idx="87">
                  <c:v>2929.3333333333335</c:v>
                </c:pt>
                <c:pt idx="88">
                  <c:v>2929.3333333333335</c:v>
                </c:pt>
                <c:pt idx="89">
                  <c:v>2929.3333333333335</c:v>
                </c:pt>
                <c:pt idx="90">
                  <c:v>2929.3333333333335</c:v>
                </c:pt>
                <c:pt idx="91">
                  <c:v>2929.3333333333335</c:v>
                </c:pt>
                <c:pt idx="92">
                  <c:v>2929.3333333333335</c:v>
                </c:pt>
                <c:pt idx="93">
                  <c:v>2929.3333333333335</c:v>
                </c:pt>
                <c:pt idx="94">
                  <c:v>2929.3333333333335</c:v>
                </c:pt>
                <c:pt idx="95">
                  <c:v>2929.3333333333335</c:v>
                </c:pt>
                <c:pt idx="96">
                  <c:v>2929.3333333333335</c:v>
                </c:pt>
                <c:pt idx="97">
                  <c:v>2929.3333333333335</c:v>
                </c:pt>
                <c:pt idx="98">
                  <c:v>2929.3333333333335</c:v>
                </c:pt>
                <c:pt idx="99">
                  <c:v>2929.3333333333335</c:v>
                </c:pt>
                <c:pt idx="100">
                  <c:v>2929.3333333333335</c:v>
                </c:pt>
                <c:pt idx="101">
                  <c:v>2929.3333333333335</c:v>
                </c:pt>
                <c:pt idx="102">
                  <c:v>2929.3333333333335</c:v>
                </c:pt>
                <c:pt idx="103">
                  <c:v>2929.3333333333335</c:v>
                </c:pt>
                <c:pt idx="104">
                  <c:v>2929.3333333333335</c:v>
                </c:pt>
                <c:pt idx="105">
                  <c:v>2929.3333333333335</c:v>
                </c:pt>
                <c:pt idx="106">
                  <c:v>2929.3333333333335</c:v>
                </c:pt>
                <c:pt idx="107">
                  <c:v>2929.3333333333335</c:v>
                </c:pt>
                <c:pt idx="108">
                  <c:v>2929.3333333333335</c:v>
                </c:pt>
                <c:pt idx="109">
                  <c:v>2929.3333333333335</c:v>
                </c:pt>
                <c:pt idx="110">
                  <c:v>2929.3333333333335</c:v>
                </c:pt>
                <c:pt idx="111">
                  <c:v>2929.3333333333335</c:v>
                </c:pt>
                <c:pt idx="112">
                  <c:v>2929.3333333333335</c:v>
                </c:pt>
                <c:pt idx="113">
                  <c:v>2929.3333333333335</c:v>
                </c:pt>
                <c:pt idx="114">
                  <c:v>2929.3333333333335</c:v>
                </c:pt>
                <c:pt idx="115">
                  <c:v>2929.3333333333335</c:v>
                </c:pt>
                <c:pt idx="116">
                  <c:v>2929.3333333333335</c:v>
                </c:pt>
                <c:pt idx="117">
                  <c:v>2929.3333333333335</c:v>
                </c:pt>
                <c:pt idx="118">
                  <c:v>2929.3333333333335</c:v>
                </c:pt>
                <c:pt idx="119">
                  <c:v>2929.3333333333335</c:v>
                </c:pt>
                <c:pt idx="120">
                  <c:v>2929.3333333333335</c:v>
                </c:pt>
                <c:pt idx="121">
                  <c:v>2929.3333333333335</c:v>
                </c:pt>
                <c:pt idx="122">
                  <c:v>2929.3333333333335</c:v>
                </c:pt>
                <c:pt idx="123">
                  <c:v>2929.3333333333335</c:v>
                </c:pt>
                <c:pt idx="124">
                  <c:v>2929.3333333333335</c:v>
                </c:pt>
                <c:pt idx="125">
                  <c:v>2929.3333333333335</c:v>
                </c:pt>
                <c:pt idx="126">
                  <c:v>2929.3333333333335</c:v>
                </c:pt>
                <c:pt idx="127">
                  <c:v>2929.3333333333335</c:v>
                </c:pt>
                <c:pt idx="128">
                  <c:v>2929.3333333333335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FD3-4590-8900-799F5ED53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45505"/>
          <c:min val="43313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1"/>
        <c:lblOffset val="100"/>
        <c:baseTimeUnit val="months"/>
        <c:majorUnit val="6"/>
        <c:majorTimeUnit val="months"/>
      </c:dateAx>
      <c:valAx>
        <c:axId val="94210880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majorUnit val="1000"/>
        <c:dispUnits>
          <c:builtInUnit val="thousands"/>
        </c:dispUnits>
      </c:valAx>
      <c:spPr>
        <a:solidFill>
          <a:sysClr val="window" lastClr="FFFFFF"/>
        </a:solidFill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96190273030432816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2559055118111"/>
          <c:y val="5.0925925925925923E-2"/>
          <c:w val="0.82658552055993006"/>
          <c:h val="0.71783391659375906"/>
        </c:manualLayout>
      </c:layout>
      <c:lineChart>
        <c:grouping val="standard"/>
        <c:varyColors val="0"/>
        <c:ser>
          <c:idx val="0"/>
          <c:order val="0"/>
          <c:tx>
            <c:strRef>
              <c:f>'Resto gráfica'!$B$3</c:f>
              <c:strCache>
                <c:ptCount val="1"/>
                <c:pt idx="0">
                  <c:v>Villavicencio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layout>
                <c:manualLayout>
                  <c:x val="-5.9047631446071842E-3"/>
                  <c:y val="-1.5329431695740057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D4-4971-AEED-86DD39F5B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gráfica'!$A$4:$A$140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gráfica'!$B$4:$B$140</c:f>
              <c:numCache>
                <c:formatCode>_-* #,##0_-;\-* #,##0_-;_-* "-"??_-;_-@_-</c:formatCode>
                <c:ptCount val="137"/>
                <c:pt idx="0">
                  <c:v>3737</c:v>
                </c:pt>
                <c:pt idx="1">
                  <c:v>3760</c:v>
                </c:pt>
                <c:pt idx="2">
                  <c:v>3726</c:v>
                </c:pt>
                <c:pt idx="3">
                  <c:v>3577</c:v>
                </c:pt>
                <c:pt idx="4">
                  <c:v>3542</c:v>
                </c:pt>
                <c:pt idx="5">
                  <c:v>3533</c:v>
                </c:pt>
                <c:pt idx="6">
                  <c:v>3626</c:v>
                </c:pt>
                <c:pt idx="7">
                  <c:v>3723</c:v>
                </c:pt>
                <c:pt idx="8">
                  <c:v>3735</c:v>
                </c:pt>
                <c:pt idx="9">
                  <c:v>3681</c:v>
                </c:pt>
                <c:pt idx="10">
                  <c:v>3494</c:v>
                </c:pt>
                <c:pt idx="11">
                  <c:v>3213</c:v>
                </c:pt>
                <c:pt idx="12">
                  <c:v>3174</c:v>
                </c:pt>
                <c:pt idx="13">
                  <c:v>3238</c:v>
                </c:pt>
                <c:pt idx="14">
                  <c:v>3384</c:v>
                </c:pt>
                <c:pt idx="15">
                  <c:v>3417</c:v>
                </c:pt>
                <c:pt idx="16">
                  <c:v>6540</c:v>
                </c:pt>
                <c:pt idx="17">
                  <c:v>6335</c:v>
                </c:pt>
                <c:pt idx="18">
                  <c:v>6081</c:v>
                </c:pt>
                <c:pt idx="19">
                  <c:v>6233</c:v>
                </c:pt>
                <c:pt idx="20">
                  <c:v>6262</c:v>
                </c:pt>
                <c:pt idx="21">
                  <c:v>6363</c:v>
                </c:pt>
                <c:pt idx="22">
                  <c:v>6494</c:v>
                </c:pt>
                <c:pt idx="23">
                  <c:v>6699</c:v>
                </c:pt>
                <c:pt idx="24">
                  <c:v>6752</c:v>
                </c:pt>
                <c:pt idx="25">
                  <c:v>6828</c:v>
                </c:pt>
                <c:pt idx="26">
                  <c:v>6685</c:v>
                </c:pt>
                <c:pt idx="27">
                  <c:v>6945</c:v>
                </c:pt>
                <c:pt idx="28">
                  <c:v>3705</c:v>
                </c:pt>
                <c:pt idx="29">
                  <c:v>3824</c:v>
                </c:pt>
                <c:pt idx="30">
                  <c:v>3780</c:v>
                </c:pt>
                <c:pt idx="31">
                  <c:v>3494</c:v>
                </c:pt>
                <c:pt idx="32">
                  <c:v>3369</c:v>
                </c:pt>
                <c:pt idx="33">
                  <c:v>3343</c:v>
                </c:pt>
                <c:pt idx="34">
                  <c:v>3316</c:v>
                </c:pt>
                <c:pt idx="35">
                  <c:v>3199</c:v>
                </c:pt>
                <c:pt idx="36">
                  <c:v>2982</c:v>
                </c:pt>
                <c:pt idx="37">
                  <c:v>2813</c:v>
                </c:pt>
                <c:pt idx="38">
                  <c:v>2943</c:v>
                </c:pt>
                <c:pt idx="39">
                  <c:v>2654</c:v>
                </c:pt>
                <c:pt idx="40">
                  <c:v>2481</c:v>
                </c:pt>
                <c:pt idx="41">
                  <c:v>2238</c:v>
                </c:pt>
                <c:pt idx="42">
                  <c:v>2143</c:v>
                </c:pt>
                <c:pt idx="43">
                  <c:v>2150</c:v>
                </c:pt>
                <c:pt idx="44">
                  <c:v>2042</c:v>
                </c:pt>
                <c:pt idx="45">
                  <c:v>2007</c:v>
                </c:pt>
                <c:pt idx="46">
                  <c:v>2022</c:v>
                </c:pt>
                <c:pt idx="47">
                  <c:v>2030</c:v>
                </c:pt>
                <c:pt idx="48">
                  <c:v>2155</c:v>
                </c:pt>
                <c:pt idx="49">
                  <c:v>2251</c:v>
                </c:pt>
                <c:pt idx="50">
                  <c:v>2167</c:v>
                </c:pt>
                <c:pt idx="51">
                  <c:v>2152</c:v>
                </c:pt>
                <c:pt idx="52">
                  <c:v>2170</c:v>
                </c:pt>
                <c:pt idx="53">
                  <c:v>2152</c:v>
                </c:pt>
                <c:pt idx="54">
                  <c:v>2540</c:v>
                </c:pt>
                <c:pt idx="55">
                  <c:v>2469</c:v>
                </c:pt>
                <c:pt idx="56">
                  <c:v>2777</c:v>
                </c:pt>
                <c:pt idx="57">
                  <c:v>2854</c:v>
                </c:pt>
                <c:pt idx="58">
                  <c:v>2760</c:v>
                </c:pt>
                <c:pt idx="59">
                  <c:v>2832</c:v>
                </c:pt>
                <c:pt idx="60">
                  <c:v>2914</c:v>
                </c:pt>
                <c:pt idx="61">
                  <c:v>2994</c:v>
                </c:pt>
                <c:pt idx="62">
                  <c:v>3069</c:v>
                </c:pt>
                <c:pt idx="63">
                  <c:v>3060</c:v>
                </c:pt>
                <c:pt idx="64">
                  <c:v>3022</c:v>
                </c:pt>
                <c:pt idx="65">
                  <c:v>3095</c:v>
                </c:pt>
                <c:pt idx="66">
                  <c:v>2734</c:v>
                </c:pt>
                <c:pt idx="67">
                  <c:v>2825</c:v>
                </c:pt>
                <c:pt idx="68">
                  <c:v>2701</c:v>
                </c:pt>
                <c:pt idx="69">
                  <c:v>2695</c:v>
                </c:pt>
                <c:pt idx="70">
                  <c:v>2804</c:v>
                </c:pt>
                <c:pt idx="71">
                  <c:v>2821</c:v>
                </c:pt>
                <c:pt idx="72">
                  <c:v>2931</c:v>
                </c:pt>
                <c:pt idx="73">
                  <c:v>2756</c:v>
                </c:pt>
                <c:pt idx="74">
                  <c:v>2514</c:v>
                </c:pt>
                <c:pt idx="75">
                  <c:v>2467</c:v>
                </c:pt>
                <c:pt idx="76">
                  <c:v>2557</c:v>
                </c:pt>
                <c:pt idx="77">
                  <c:v>2634</c:v>
                </c:pt>
                <c:pt idx="78">
                  <c:v>2596</c:v>
                </c:pt>
                <c:pt idx="79">
                  <c:v>2574</c:v>
                </c:pt>
                <c:pt idx="80">
                  <c:v>2559</c:v>
                </c:pt>
                <c:pt idx="81">
                  <c:v>2614</c:v>
                </c:pt>
                <c:pt idx="82">
                  <c:v>2546</c:v>
                </c:pt>
                <c:pt idx="83">
                  <c:v>2689</c:v>
                </c:pt>
                <c:pt idx="84">
                  <c:v>2682</c:v>
                </c:pt>
                <c:pt idx="85">
                  <c:v>2827</c:v>
                </c:pt>
                <c:pt idx="86">
                  <c:v>3264</c:v>
                </c:pt>
                <c:pt idx="87">
                  <c:v>3410</c:v>
                </c:pt>
                <c:pt idx="88">
                  <c:v>3421</c:v>
                </c:pt>
                <c:pt idx="89">
                  <c:v>3425</c:v>
                </c:pt>
                <c:pt idx="90">
                  <c:v>3772</c:v>
                </c:pt>
                <c:pt idx="91">
                  <c:v>3823</c:v>
                </c:pt>
                <c:pt idx="92">
                  <c:v>3870</c:v>
                </c:pt>
                <c:pt idx="93">
                  <c:v>3806</c:v>
                </c:pt>
                <c:pt idx="94">
                  <c:v>3874</c:v>
                </c:pt>
                <c:pt idx="95">
                  <c:v>3757</c:v>
                </c:pt>
                <c:pt idx="96">
                  <c:v>3776</c:v>
                </c:pt>
                <c:pt idx="97">
                  <c:v>3834</c:v>
                </c:pt>
                <c:pt idx="98">
                  <c:v>3568</c:v>
                </c:pt>
                <c:pt idx="99">
                  <c:v>3499</c:v>
                </c:pt>
                <c:pt idx="100">
                  <c:v>3507</c:v>
                </c:pt>
                <c:pt idx="101">
                  <c:v>3506</c:v>
                </c:pt>
                <c:pt idx="102">
                  <c:v>3249</c:v>
                </c:pt>
                <c:pt idx="103">
                  <c:v>3189</c:v>
                </c:pt>
                <c:pt idx="104">
                  <c:v>2838</c:v>
                </c:pt>
                <c:pt idx="105">
                  <c:v>2953</c:v>
                </c:pt>
                <c:pt idx="106">
                  <c:v>3006</c:v>
                </c:pt>
                <c:pt idx="107">
                  <c:v>2976</c:v>
                </c:pt>
                <c:pt idx="108">
                  <c:v>2914</c:v>
                </c:pt>
                <c:pt idx="109">
                  <c:v>2744</c:v>
                </c:pt>
                <c:pt idx="110">
                  <c:v>2874</c:v>
                </c:pt>
                <c:pt idx="111">
                  <c:v>2850</c:v>
                </c:pt>
                <c:pt idx="112" formatCode="#,##0">
                  <c:v>2866</c:v>
                </c:pt>
                <c:pt idx="113" formatCode="#,##0">
                  <c:v>2801</c:v>
                </c:pt>
                <c:pt idx="114" formatCode="General">
                  <c:v>2731</c:v>
                </c:pt>
                <c:pt idx="115" formatCode="General">
                  <c:v>2828</c:v>
                </c:pt>
                <c:pt idx="116" formatCode="#,##0">
                  <c:v>2535</c:v>
                </c:pt>
                <c:pt idx="117" formatCode="#,##0">
                  <c:v>2284</c:v>
                </c:pt>
                <c:pt idx="118" formatCode="#,##0">
                  <c:v>2242</c:v>
                </c:pt>
                <c:pt idx="119" formatCode="#,##0">
                  <c:v>2211</c:v>
                </c:pt>
                <c:pt idx="120" formatCode="#,##0">
                  <c:v>2022</c:v>
                </c:pt>
                <c:pt idx="121" formatCode="General">
                  <c:v>2209</c:v>
                </c:pt>
                <c:pt idx="122" formatCode="General">
                  <c:v>2100</c:v>
                </c:pt>
                <c:pt idx="123" formatCode="#,##0">
                  <c:v>2070</c:v>
                </c:pt>
                <c:pt idx="124" formatCode="#,##0">
                  <c:v>1966</c:v>
                </c:pt>
                <c:pt idx="125" formatCode="#,##0">
                  <c:v>2070</c:v>
                </c:pt>
                <c:pt idx="126" formatCode="#,##0">
                  <c:v>1991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E99-482A-AF08-39A6097C8357}"/>
            </c:ext>
          </c:extLst>
        </c:ser>
        <c:ser>
          <c:idx val="1"/>
          <c:order val="1"/>
          <c:tx>
            <c:strRef>
              <c:f>'Resto gráfica'!$C$3</c:f>
              <c:strCache>
                <c:ptCount val="1"/>
                <c:pt idx="0">
                  <c:v>Girardot y Alr.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D4-4971-AEED-86DD39F5B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gráfica'!$C$4:$C$140</c:f>
              <c:numCache>
                <c:formatCode>General</c:formatCode>
                <c:ptCount val="137"/>
                <c:pt idx="25" formatCode="_-* #,##0_-;\-* #,##0_-;_-* &quot;-&quot;??_-;_-@_-">
                  <c:v>4778</c:v>
                </c:pt>
                <c:pt idx="26" formatCode="_-* #,##0_-;\-* #,##0_-;_-* &quot;-&quot;??_-;_-@_-">
                  <c:v>4586</c:v>
                </c:pt>
                <c:pt idx="27" formatCode="_-* #,##0_-;\-* #,##0_-;_-* &quot;-&quot;??_-;_-@_-">
                  <c:v>4410</c:v>
                </c:pt>
                <c:pt idx="28" formatCode="_-* #,##0_-;\-* #,##0_-;_-* &quot;-&quot;??_-;_-@_-">
                  <c:v>4049</c:v>
                </c:pt>
                <c:pt idx="29" formatCode="_-* #,##0_-;\-* #,##0_-;_-* &quot;-&quot;??_-;_-@_-">
                  <c:v>3951</c:v>
                </c:pt>
                <c:pt idx="30" formatCode="_-* #,##0_-;\-* #,##0_-;_-* &quot;-&quot;??_-;_-@_-">
                  <c:v>3555</c:v>
                </c:pt>
                <c:pt idx="31" formatCode="_-* #,##0_-;\-* #,##0_-;_-* &quot;-&quot;??_-;_-@_-">
                  <c:v>3508</c:v>
                </c:pt>
                <c:pt idx="32" formatCode="_-* #,##0_-;\-* #,##0_-;_-* &quot;-&quot;??_-;_-@_-">
                  <c:v>3441</c:v>
                </c:pt>
                <c:pt idx="33" formatCode="_-* #,##0_-;\-* #,##0_-;_-* &quot;-&quot;??_-;_-@_-">
                  <c:v>3348</c:v>
                </c:pt>
                <c:pt idx="34" formatCode="_-* #,##0_-;\-* #,##0_-;_-* &quot;-&quot;??_-;_-@_-">
                  <c:v>3295</c:v>
                </c:pt>
                <c:pt idx="35" formatCode="_-* #,##0_-;\-* #,##0_-;_-* &quot;-&quot;??_-;_-@_-">
                  <c:v>3243</c:v>
                </c:pt>
                <c:pt idx="36" formatCode="_-* #,##0_-;\-* #,##0_-;_-* &quot;-&quot;??_-;_-@_-">
                  <c:v>3177</c:v>
                </c:pt>
                <c:pt idx="37" formatCode="_-* #,##0_-;\-* #,##0_-;_-* &quot;-&quot;??_-;_-@_-">
                  <c:v>3108</c:v>
                </c:pt>
                <c:pt idx="38" formatCode="_-* #,##0_-;\-* #,##0_-;_-* &quot;-&quot;??_-;_-@_-">
                  <c:v>3072</c:v>
                </c:pt>
                <c:pt idx="39" formatCode="_-* #,##0_-;\-* #,##0_-;_-* &quot;-&quot;??_-;_-@_-">
                  <c:v>3041</c:v>
                </c:pt>
                <c:pt idx="40" formatCode="_-* #,##0_-;\-* #,##0_-;_-* &quot;-&quot;??_-;_-@_-">
                  <c:v>3136</c:v>
                </c:pt>
                <c:pt idx="41" formatCode="_-* #,##0_-;\-* #,##0_-;_-* &quot;-&quot;??_-;_-@_-">
                  <c:v>3102</c:v>
                </c:pt>
                <c:pt idx="42" formatCode="_-* #,##0_-;\-* #,##0_-;_-* &quot;-&quot;??_-;_-@_-">
                  <c:v>3214</c:v>
                </c:pt>
                <c:pt idx="43" formatCode="_-* #,##0_-;\-* #,##0_-;_-* &quot;-&quot;??_-;_-@_-">
                  <c:v>3137</c:v>
                </c:pt>
                <c:pt idx="44" formatCode="_-* #,##0_-;\-* #,##0_-;_-* &quot;-&quot;??_-;_-@_-">
                  <c:v>3044</c:v>
                </c:pt>
                <c:pt idx="45" formatCode="_-* #,##0_-;\-* #,##0_-;_-* &quot;-&quot;??_-;_-@_-">
                  <c:v>3026</c:v>
                </c:pt>
                <c:pt idx="46" formatCode="_-* #,##0_-;\-* #,##0_-;_-* &quot;-&quot;??_-;_-@_-">
                  <c:v>3260</c:v>
                </c:pt>
                <c:pt idx="47" formatCode="_-* #,##0_-;\-* #,##0_-;_-* &quot;-&quot;??_-;_-@_-">
                  <c:v>3284</c:v>
                </c:pt>
                <c:pt idx="48" formatCode="_-* #,##0_-;\-* #,##0_-;_-* &quot;-&quot;??_-;_-@_-">
                  <c:v>3347</c:v>
                </c:pt>
                <c:pt idx="49" formatCode="_-* #,##0_-;\-* #,##0_-;_-* &quot;-&quot;??_-;_-@_-">
                  <c:v>3432</c:v>
                </c:pt>
                <c:pt idx="50" formatCode="_-* #,##0_-;\-* #,##0_-;_-* &quot;-&quot;??_-;_-@_-">
                  <c:v>3654</c:v>
                </c:pt>
                <c:pt idx="51" formatCode="_-* #,##0_-;\-* #,##0_-;_-* &quot;-&quot;??_-;_-@_-">
                  <c:v>3840</c:v>
                </c:pt>
                <c:pt idx="52" formatCode="_-* #,##0_-;\-* #,##0_-;_-* &quot;-&quot;??_-;_-@_-">
                  <c:v>3855</c:v>
                </c:pt>
                <c:pt idx="53" formatCode="_-* #,##0_-;\-* #,##0_-;_-* &quot;-&quot;??_-;_-@_-">
                  <c:v>3838</c:v>
                </c:pt>
                <c:pt idx="54" formatCode="_-* #,##0_-;\-* #,##0_-;_-* &quot;-&quot;??_-;_-@_-">
                  <c:v>4265</c:v>
                </c:pt>
                <c:pt idx="55" formatCode="_-* #,##0_-;\-* #,##0_-;_-* &quot;-&quot;??_-;_-@_-">
                  <c:v>4351</c:v>
                </c:pt>
                <c:pt idx="56" formatCode="_-* #,##0_-;\-* #,##0_-;_-* &quot;-&quot;??_-;_-@_-">
                  <c:v>4476</c:v>
                </c:pt>
                <c:pt idx="57" formatCode="_-* #,##0_-;\-* #,##0_-;_-* &quot;-&quot;??_-;_-@_-">
                  <c:v>4501</c:v>
                </c:pt>
                <c:pt idx="58" formatCode="_-* #,##0_-;\-* #,##0_-;_-* &quot;-&quot;??_-;_-@_-">
                  <c:v>4343</c:v>
                </c:pt>
                <c:pt idx="59" formatCode="_-* #,##0_-;\-* #,##0_-;_-* &quot;-&quot;??_-;_-@_-">
                  <c:v>4333</c:v>
                </c:pt>
                <c:pt idx="60" formatCode="_-* #,##0_-;\-* #,##0_-;_-* &quot;-&quot;??_-;_-@_-">
                  <c:v>4250</c:v>
                </c:pt>
                <c:pt idx="61" formatCode="_-* #,##0_-;\-* #,##0_-;_-* &quot;-&quot;??_-;_-@_-">
                  <c:v>4208</c:v>
                </c:pt>
                <c:pt idx="62" formatCode="_-* #,##0_-;\-* #,##0_-;_-* &quot;-&quot;??_-;_-@_-">
                  <c:v>4065</c:v>
                </c:pt>
                <c:pt idx="63" formatCode="_-* #,##0_-;\-* #,##0_-;_-* &quot;-&quot;??_-;_-@_-">
                  <c:v>3872</c:v>
                </c:pt>
                <c:pt idx="64" formatCode="_-* #,##0_-;\-* #,##0_-;_-* &quot;-&quot;??_-;_-@_-">
                  <c:v>3949</c:v>
                </c:pt>
                <c:pt idx="65" formatCode="_-* #,##0_-;\-* #,##0_-;_-* &quot;-&quot;??_-;_-@_-">
                  <c:v>4069</c:v>
                </c:pt>
                <c:pt idx="66" formatCode="_-* #,##0_-;\-* #,##0_-;_-* &quot;-&quot;??_-;_-@_-">
                  <c:v>3640</c:v>
                </c:pt>
                <c:pt idx="67" formatCode="_-* #,##0_-;\-* #,##0_-;_-* &quot;-&quot;??_-;_-@_-">
                  <c:v>3743</c:v>
                </c:pt>
                <c:pt idx="68" formatCode="_-* #,##0_-;\-* #,##0_-;_-* &quot;-&quot;??_-;_-@_-">
                  <c:v>3750</c:v>
                </c:pt>
                <c:pt idx="69" formatCode="_-* #,##0_-;\-* #,##0_-;_-* &quot;-&quot;??_-;_-@_-">
                  <c:v>3754</c:v>
                </c:pt>
                <c:pt idx="70" formatCode="_-* #,##0_-;\-* #,##0_-;_-* &quot;-&quot;??_-;_-@_-">
                  <c:v>3860</c:v>
                </c:pt>
                <c:pt idx="71" formatCode="_-* #,##0_-;\-* #,##0_-;_-* &quot;-&quot;??_-;_-@_-">
                  <c:v>3947</c:v>
                </c:pt>
                <c:pt idx="72" formatCode="_-* #,##0_-;\-* #,##0_-;_-* &quot;-&quot;??_-;_-@_-">
                  <c:v>4223</c:v>
                </c:pt>
                <c:pt idx="73" formatCode="_-* #,##0_-;\-* #,##0_-;_-* &quot;-&quot;??_-;_-@_-">
                  <c:v>4164</c:v>
                </c:pt>
                <c:pt idx="74" formatCode="_-* #,##0_-;\-* #,##0_-;_-* &quot;-&quot;??_-;_-@_-">
                  <c:v>3956</c:v>
                </c:pt>
                <c:pt idx="75" formatCode="_-* #,##0_-;\-* #,##0_-;_-* &quot;-&quot;??_-;_-@_-">
                  <c:v>3241</c:v>
                </c:pt>
                <c:pt idx="76" formatCode="_-* #,##0_-;\-* #,##0_-;_-* &quot;-&quot;??_-;_-@_-">
                  <c:v>3599</c:v>
                </c:pt>
                <c:pt idx="77" formatCode="_-* #,##0_-;\-* #,##0_-;_-* &quot;-&quot;??_-;_-@_-">
                  <c:v>3395</c:v>
                </c:pt>
                <c:pt idx="78" formatCode="_-* #,##0_-;\-* #,##0_-;_-* &quot;-&quot;??_-;_-@_-">
                  <c:v>3291</c:v>
                </c:pt>
                <c:pt idx="79" formatCode="_-* #,##0_-;\-* #,##0_-;_-* &quot;-&quot;??_-;_-@_-">
                  <c:v>3359</c:v>
                </c:pt>
                <c:pt idx="80" formatCode="_-* #,##0_-;\-* #,##0_-;_-* &quot;-&quot;??_-;_-@_-">
                  <c:v>3752</c:v>
                </c:pt>
                <c:pt idx="81" formatCode="_-* #,##0_-;\-* #,##0_-;_-* &quot;-&quot;??_-;_-@_-">
                  <c:v>4390</c:v>
                </c:pt>
                <c:pt idx="82" formatCode="_-* #,##0_-;\-* #,##0_-;_-* &quot;-&quot;??_-;_-@_-">
                  <c:v>4865</c:v>
                </c:pt>
                <c:pt idx="83" formatCode="_-* #,##0_-;\-* #,##0_-;_-* &quot;-&quot;??_-;_-@_-">
                  <c:v>4917</c:v>
                </c:pt>
                <c:pt idx="84" formatCode="_-* #,##0_-;\-* #,##0_-;_-* &quot;-&quot;??_-;_-@_-">
                  <c:v>4962</c:v>
                </c:pt>
                <c:pt idx="85" formatCode="_-* #,##0_-;\-* #,##0_-;_-* &quot;-&quot;??_-;_-@_-">
                  <c:v>5533</c:v>
                </c:pt>
                <c:pt idx="86" formatCode="_-* #,##0_-;\-* #,##0_-;_-* &quot;-&quot;??_-;_-@_-">
                  <c:v>4755</c:v>
                </c:pt>
                <c:pt idx="87" formatCode="_-* #,##0_-;\-* #,##0_-;_-* &quot;-&quot;??_-;_-@_-">
                  <c:v>5161</c:v>
                </c:pt>
                <c:pt idx="88" formatCode="_-* #,##0_-;\-* #,##0_-;_-* &quot;-&quot;??_-;_-@_-">
                  <c:v>5785</c:v>
                </c:pt>
                <c:pt idx="89" formatCode="_-* #,##0_-;\-* #,##0_-;_-* &quot;-&quot;??_-;_-@_-">
                  <c:v>6589</c:v>
                </c:pt>
                <c:pt idx="90" formatCode="_-* #,##0_-;\-* #,##0_-;_-* &quot;-&quot;??_-;_-@_-">
                  <c:v>7237</c:v>
                </c:pt>
                <c:pt idx="91" formatCode="_-* #,##0_-;\-* #,##0_-;_-* &quot;-&quot;??_-;_-@_-">
                  <c:v>7650</c:v>
                </c:pt>
                <c:pt idx="92" formatCode="_-* #,##0_-;\-* #,##0_-;_-* &quot;-&quot;??_-;_-@_-">
                  <c:v>7514</c:v>
                </c:pt>
                <c:pt idx="93" formatCode="_-* #,##0_-;\-* #,##0_-;_-* &quot;-&quot;??_-;_-@_-">
                  <c:v>7229</c:v>
                </c:pt>
                <c:pt idx="94" formatCode="_-* #,##0_-;\-* #,##0_-;_-* &quot;-&quot;??_-;_-@_-">
                  <c:v>9127</c:v>
                </c:pt>
                <c:pt idx="95" formatCode="_-* #,##0_-;\-* #,##0_-;_-* &quot;-&quot;??_-;_-@_-">
                  <c:v>9533</c:v>
                </c:pt>
                <c:pt idx="96" formatCode="_-* #,##0_-;\-* #,##0_-;_-* &quot;-&quot;??_-;_-@_-">
                  <c:v>9413</c:v>
                </c:pt>
                <c:pt idx="97" formatCode="_-* #,##0_-;\-* #,##0_-;_-* &quot;-&quot;??_-;_-@_-">
                  <c:v>9360</c:v>
                </c:pt>
                <c:pt idx="98" formatCode="_-* #,##0_-;\-* #,##0_-;_-* &quot;-&quot;??_-;_-@_-">
                  <c:v>9385</c:v>
                </c:pt>
                <c:pt idx="99" formatCode="_-* #,##0_-;\-* #,##0_-;_-* &quot;-&quot;??_-;_-@_-">
                  <c:v>9304</c:v>
                </c:pt>
                <c:pt idx="100" formatCode="_-* #,##0_-;\-* #,##0_-;_-* &quot;-&quot;??_-;_-@_-">
                  <c:v>9295</c:v>
                </c:pt>
                <c:pt idx="101" formatCode="_-* #,##0_-;\-* #,##0_-;_-* &quot;-&quot;??_-;_-@_-">
                  <c:v>8824</c:v>
                </c:pt>
                <c:pt idx="102" formatCode="_-* #,##0_-;\-* #,##0_-;_-* &quot;-&quot;??_-;_-@_-">
                  <c:v>8588</c:v>
                </c:pt>
                <c:pt idx="103" formatCode="_-* #,##0_-;\-* #,##0_-;_-* &quot;-&quot;??_-;_-@_-">
                  <c:v>8212</c:v>
                </c:pt>
                <c:pt idx="104" formatCode="_-* #,##0_-;\-* #,##0_-;_-* &quot;-&quot;??_-;_-@_-">
                  <c:v>8162</c:v>
                </c:pt>
                <c:pt idx="105" formatCode="_-* #,##0_-;\-* #,##0_-;_-* &quot;-&quot;??_-;_-@_-">
                  <c:v>8060</c:v>
                </c:pt>
                <c:pt idx="106" formatCode="_-* #,##0_-;\-* #,##0_-;_-* &quot;-&quot;??_-;_-@_-">
                  <c:v>7739</c:v>
                </c:pt>
                <c:pt idx="107" formatCode="_-* #,##0_-;\-* #,##0_-;_-* &quot;-&quot;??_-;_-@_-">
                  <c:v>7180</c:v>
                </c:pt>
                <c:pt idx="108" formatCode="_-* #,##0_-;\-* #,##0_-;_-* &quot;-&quot;??_-;_-@_-">
                  <c:v>6954</c:v>
                </c:pt>
                <c:pt idx="109" formatCode="_-* #,##0_-;\-* #,##0_-;_-* &quot;-&quot;??_-;_-@_-">
                  <c:v>6776</c:v>
                </c:pt>
                <c:pt idx="110" formatCode="_-* #,##0_-;\-* #,##0_-;_-* &quot;-&quot;??_-;_-@_-">
                  <c:v>6600</c:v>
                </c:pt>
                <c:pt idx="111" formatCode="_-* #,##0_-;\-* #,##0_-;_-* &quot;-&quot;??_-;_-@_-">
                  <c:v>6466</c:v>
                </c:pt>
                <c:pt idx="112" formatCode="#,##0">
                  <c:v>6505</c:v>
                </c:pt>
                <c:pt idx="113" formatCode="#,##0">
                  <c:v>6252</c:v>
                </c:pt>
                <c:pt idx="114">
                  <c:v>6008</c:v>
                </c:pt>
                <c:pt idx="115">
                  <c:v>5996</c:v>
                </c:pt>
                <c:pt idx="116" formatCode="#,##0">
                  <c:v>5882</c:v>
                </c:pt>
                <c:pt idx="117" formatCode="#,##0">
                  <c:v>5857</c:v>
                </c:pt>
                <c:pt idx="118" formatCode="#,##0">
                  <c:v>5815</c:v>
                </c:pt>
                <c:pt idx="119" formatCode="#,##0">
                  <c:v>5735</c:v>
                </c:pt>
                <c:pt idx="120" formatCode="#,##0">
                  <c:v>5892</c:v>
                </c:pt>
                <c:pt idx="121">
                  <c:v>6121</c:v>
                </c:pt>
                <c:pt idx="122">
                  <c:v>6108</c:v>
                </c:pt>
                <c:pt idx="123" formatCode="#,##0">
                  <c:v>5933</c:v>
                </c:pt>
                <c:pt idx="124" formatCode="#,##0">
                  <c:v>5807</c:v>
                </c:pt>
                <c:pt idx="125" formatCode="#,##0">
                  <c:v>6452</c:v>
                </c:pt>
                <c:pt idx="126" formatCode="#,##0">
                  <c:v>6761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E99-482A-AF08-39A6097C8357}"/>
            </c:ext>
          </c:extLst>
        </c:ser>
        <c:ser>
          <c:idx val="2"/>
          <c:order val="2"/>
          <c:tx>
            <c:strRef>
              <c:f>'Resto gráfica'!$I$1</c:f>
              <c:strCache>
                <c:ptCount val="1"/>
                <c:pt idx="0">
                  <c:v>Valledupar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layout>
                <c:manualLayout>
                  <c:x val="-4.9600010414700352E-3"/>
                  <c:y val="-1.2538466423918617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D4-4971-AEED-86DD39F5B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gráfica'!$I$4:$I$130</c:f>
              <c:numCache>
                <c:formatCode>General</c:formatCode>
                <c:ptCount val="127"/>
                <c:pt idx="90" formatCode="_-* #.##0_-;\-* #.##0_-;_-* &quot;-&quot;??_-;_-@_-">
                  <c:v>2052</c:v>
                </c:pt>
                <c:pt idx="91" formatCode="_-* #.##0_-;\-* #.##0_-;_-* &quot;-&quot;??_-;_-@_-">
                  <c:v>2192</c:v>
                </c:pt>
                <c:pt idx="94" formatCode="_-* #.##0_-;\-* #.##0_-;_-* &quot;-&quot;??_-;_-@_-">
                  <c:v>2280</c:v>
                </c:pt>
                <c:pt idx="95" formatCode="_-* #.##0_-;\-* #.##0_-;_-* &quot;-&quot;??_-;_-@_-">
                  <c:v>2367</c:v>
                </c:pt>
                <c:pt idx="96" formatCode="_-* #.##0_-;\-* #.##0_-;_-* &quot;-&quot;??_-;_-@_-">
                  <c:v>2442</c:v>
                </c:pt>
                <c:pt idx="97" formatCode="_-* #.##0_-;\-* #.##0_-;_-* &quot;-&quot;??_-;_-@_-">
                  <c:v>2401</c:v>
                </c:pt>
                <c:pt idx="98" formatCode="_-* #.##0_-;\-* #.##0_-;_-* &quot;-&quot;??_-;_-@_-">
                  <c:v>2317</c:v>
                </c:pt>
                <c:pt idx="99" formatCode="_-* #.##0_-;\-* #.##0_-;_-* &quot;-&quot;??_-;_-@_-">
                  <c:v>2244</c:v>
                </c:pt>
                <c:pt idx="100" formatCode="_-* #.##0_-;\-* #.##0_-;_-* &quot;-&quot;??_-;_-@_-">
                  <c:v>2545</c:v>
                </c:pt>
                <c:pt idx="101" formatCode="_-* #.##0_-;\-* #.##0_-;_-* &quot;-&quot;??_-;_-@_-">
                  <c:v>2424</c:v>
                </c:pt>
                <c:pt idx="102" formatCode="_-* #.##0_-;\-* #.##0_-;_-* &quot;-&quot;??_-;_-@_-">
                  <c:v>2419</c:v>
                </c:pt>
                <c:pt idx="103" formatCode="_-* #.##0_-;\-* #.##0_-;_-* &quot;-&quot;??_-;_-@_-">
                  <c:v>2427</c:v>
                </c:pt>
                <c:pt idx="104" formatCode="_-* #.##0_-;\-* #.##0_-;_-* &quot;-&quot;??_-;_-@_-">
                  <c:v>2405</c:v>
                </c:pt>
                <c:pt idx="105" formatCode="_-* #.##0_-;\-* #.##0_-;_-* &quot;-&quot;??_-;_-@_-">
                  <c:v>2453</c:v>
                </c:pt>
                <c:pt idx="106" formatCode="_-* #.##0_-;\-* #.##0_-;_-* &quot;-&quot;??_-;_-@_-">
                  <c:v>2534</c:v>
                </c:pt>
                <c:pt idx="107" formatCode="_-* #.##0_-;\-* #.##0_-;_-* &quot;-&quot;??_-;_-@_-">
                  <c:v>2424</c:v>
                </c:pt>
                <c:pt idx="108" formatCode="_-* #.##0_-;\-* #.##0_-;_-* &quot;-&quot;??_-;_-@_-">
                  <c:v>2181</c:v>
                </c:pt>
                <c:pt idx="109" formatCode="_-* #.##0_-;\-* #.##0_-;_-* &quot;-&quot;??_-;_-@_-">
                  <c:v>1926</c:v>
                </c:pt>
                <c:pt idx="110" formatCode="_-* #.##0_-;\-* #.##0_-;_-* &quot;-&quot;??_-;_-@_-">
                  <c:v>1658</c:v>
                </c:pt>
                <c:pt idx="111" formatCode="_-* #.##0_-;\-* #.##0_-;_-* &quot;-&quot;??_-;_-@_-">
                  <c:v>1499</c:v>
                </c:pt>
                <c:pt idx="112" formatCode="#,##0">
                  <c:v>1440</c:v>
                </c:pt>
                <c:pt idx="113" formatCode="#,##0">
                  <c:v>1221</c:v>
                </c:pt>
                <c:pt idx="114" formatCode="_-* #.##0_-;\-* #.##0_-;_-* &quot;-&quot;??_-;_-@_-">
                  <c:v>1340</c:v>
                </c:pt>
                <c:pt idx="115">
                  <c:v>1151</c:v>
                </c:pt>
                <c:pt idx="116" formatCode="#,##0">
                  <c:v>1080</c:v>
                </c:pt>
                <c:pt idx="117" formatCode="#,##0">
                  <c:v>1006</c:v>
                </c:pt>
                <c:pt idx="118">
                  <c:v>933</c:v>
                </c:pt>
                <c:pt idx="119">
                  <c:v>843</c:v>
                </c:pt>
                <c:pt idx="120">
                  <c:v>849</c:v>
                </c:pt>
                <c:pt idx="121">
                  <c:v>1071</c:v>
                </c:pt>
                <c:pt idx="122">
                  <c:v>1148</c:v>
                </c:pt>
                <c:pt idx="123" formatCode="#,##0">
                  <c:v>1218</c:v>
                </c:pt>
                <c:pt idx="124" formatCode="#,##0">
                  <c:v>1324</c:v>
                </c:pt>
                <c:pt idx="125" formatCode="#,##0">
                  <c:v>1506</c:v>
                </c:pt>
                <c:pt idx="126" formatCode="#,##0">
                  <c:v>1584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E99-482A-AF08-39A6097C8357}"/>
            </c:ext>
          </c:extLst>
        </c:ser>
        <c:ser>
          <c:idx val="3"/>
          <c:order val="3"/>
          <c:tx>
            <c:strRef>
              <c:f>'Resto gráfica'!$E$3</c:f>
              <c:strCache>
                <c:ptCount val="1"/>
                <c:pt idx="0">
                  <c:v>Manizales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layout>
                <c:manualLayout>
                  <c:x val="2.9130164846726853E-3"/>
                  <c:y val="-1.5329431695739954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D4-4971-AEED-86DD39F5B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gráfica'!$A$4:$A$140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gráfica'!$E$4:$E$140</c:f>
              <c:numCache>
                <c:formatCode>General</c:formatCode>
                <c:ptCount val="137"/>
                <c:pt idx="35" formatCode="_-* #,##0_-;\-* #,##0_-;_-* &quot;-&quot;??_-;_-@_-">
                  <c:v>2425</c:v>
                </c:pt>
                <c:pt idx="36" formatCode="_-* #,##0_-;\-* #,##0_-;_-* &quot;-&quot;??_-;_-@_-">
                  <c:v>2521</c:v>
                </c:pt>
                <c:pt idx="37" formatCode="_-* #,##0_-;\-* #,##0_-;_-* &quot;-&quot;??_-;_-@_-">
                  <c:v>2515</c:v>
                </c:pt>
                <c:pt idx="38" formatCode="_-* #,##0_-;\-* #,##0_-;_-* &quot;-&quot;??_-;_-@_-">
                  <c:v>2500</c:v>
                </c:pt>
                <c:pt idx="39" formatCode="_-* #,##0_-;\-* #,##0_-;_-* &quot;-&quot;??_-;_-@_-">
                  <c:v>2475</c:v>
                </c:pt>
                <c:pt idx="40" formatCode="_-* #,##0_-;\-* #,##0_-;_-* &quot;-&quot;??_-;_-@_-">
                  <c:v>2513</c:v>
                </c:pt>
                <c:pt idx="41" formatCode="_-* #,##0_-;\-* #,##0_-;_-* &quot;-&quot;??_-;_-@_-">
                  <c:v>2484</c:v>
                </c:pt>
                <c:pt idx="42" formatCode="_-* #,##0_-;\-* #,##0_-;_-* &quot;-&quot;??_-;_-@_-">
                  <c:v>2476</c:v>
                </c:pt>
                <c:pt idx="43" formatCode="_-* #,##0_-;\-* #,##0_-;_-* &quot;-&quot;??_-;_-@_-">
                  <c:v>2469</c:v>
                </c:pt>
                <c:pt idx="44" formatCode="_-* #,##0_-;\-* #,##0_-;_-* &quot;-&quot;??_-;_-@_-">
                  <c:v>2368</c:v>
                </c:pt>
                <c:pt idx="45" formatCode="_-* #,##0_-;\-* #,##0_-;_-* &quot;-&quot;??_-;_-@_-">
                  <c:v>2293</c:v>
                </c:pt>
                <c:pt idx="46" formatCode="_-* #,##0_-;\-* #,##0_-;_-* &quot;-&quot;??_-;_-@_-">
                  <c:v>2264</c:v>
                </c:pt>
                <c:pt idx="47" formatCode="_-* #,##0_-;\-* #,##0_-;_-* &quot;-&quot;??_-;_-@_-">
                  <c:v>2241</c:v>
                </c:pt>
                <c:pt idx="48" formatCode="_-* #,##0_-;\-* #,##0_-;_-* &quot;-&quot;??_-;_-@_-">
                  <c:v>2268</c:v>
                </c:pt>
                <c:pt idx="49" formatCode="_-* #,##0_-;\-* #,##0_-;_-* &quot;-&quot;??_-;_-@_-">
                  <c:v>2205</c:v>
                </c:pt>
                <c:pt idx="50" formatCode="_-* #,##0_-;\-* #,##0_-;_-* &quot;-&quot;??_-;_-@_-">
                  <c:v>2187</c:v>
                </c:pt>
                <c:pt idx="51" formatCode="_-* #,##0_-;\-* #,##0_-;_-* &quot;-&quot;??_-;_-@_-">
                  <c:v>2267</c:v>
                </c:pt>
                <c:pt idx="52" formatCode="_-* #,##0_-;\-* #,##0_-;_-* &quot;-&quot;??_-;_-@_-">
                  <c:v>2165</c:v>
                </c:pt>
                <c:pt idx="53" formatCode="_-* #,##0_-;\-* #,##0_-;_-* &quot;-&quot;??_-;_-@_-">
                  <c:v>2193</c:v>
                </c:pt>
                <c:pt idx="54" formatCode="_-* #,##0_-;\-* #,##0_-;_-* &quot;-&quot;??_-;_-@_-">
                  <c:v>2121</c:v>
                </c:pt>
                <c:pt idx="55" formatCode="_-* #,##0_-;\-* #,##0_-;_-* &quot;-&quot;??_-;_-@_-">
                  <c:v>1997</c:v>
                </c:pt>
                <c:pt idx="56" formatCode="_-* #,##0_-;\-* #,##0_-;_-* &quot;-&quot;??_-;_-@_-">
                  <c:v>2026</c:v>
                </c:pt>
                <c:pt idx="57" formatCode="_-* #,##0_-;\-* #,##0_-;_-* &quot;-&quot;??_-;_-@_-">
                  <c:v>2014</c:v>
                </c:pt>
                <c:pt idx="58" formatCode="_-* #,##0_-;\-* #,##0_-;_-* &quot;-&quot;??_-;_-@_-">
                  <c:v>1938</c:v>
                </c:pt>
                <c:pt idx="59" formatCode="_-* #,##0_-;\-* #,##0_-;_-* &quot;-&quot;??_-;_-@_-">
                  <c:v>1927</c:v>
                </c:pt>
                <c:pt idx="60" formatCode="_-* #,##0_-;\-* #,##0_-;_-* &quot;-&quot;??_-;_-@_-">
                  <c:v>1945</c:v>
                </c:pt>
                <c:pt idx="61" formatCode="_-* #,##0_-;\-* #,##0_-;_-* &quot;-&quot;??_-;_-@_-">
                  <c:v>1994</c:v>
                </c:pt>
                <c:pt idx="62" formatCode="_-* #,##0_-;\-* #,##0_-;_-* &quot;-&quot;??_-;_-@_-">
                  <c:v>1971</c:v>
                </c:pt>
                <c:pt idx="63" formatCode="_-* #,##0_-;\-* #,##0_-;_-* &quot;-&quot;??_-;_-@_-">
                  <c:v>1932</c:v>
                </c:pt>
                <c:pt idx="64" formatCode="_-* #,##0_-;\-* #,##0_-;_-* &quot;-&quot;??_-;_-@_-">
                  <c:v>1924</c:v>
                </c:pt>
                <c:pt idx="65" formatCode="_-* #,##0_-;\-* #,##0_-;_-* &quot;-&quot;??_-;_-@_-">
                  <c:v>1909</c:v>
                </c:pt>
                <c:pt idx="66" formatCode="_-* #,##0_-;\-* #,##0_-;_-* &quot;-&quot;??_-;_-@_-">
                  <c:v>1923</c:v>
                </c:pt>
                <c:pt idx="67" formatCode="_-* #,##0_-;\-* #,##0_-;_-* &quot;-&quot;??_-;_-@_-">
                  <c:v>2049</c:v>
                </c:pt>
                <c:pt idx="68" formatCode="_-* #,##0_-;\-* #,##0_-;_-* &quot;-&quot;??_-;_-@_-">
                  <c:v>2198</c:v>
                </c:pt>
                <c:pt idx="69" formatCode="_-* #,##0_-;\-* #,##0_-;_-* &quot;-&quot;??_-;_-@_-">
                  <c:v>2327</c:v>
                </c:pt>
                <c:pt idx="70" formatCode="_-* #,##0_-;\-* #,##0_-;_-* &quot;-&quot;??_-;_-@_-">
                  <c:v>2477</c:v>
                </c:pt>
                <c:pt idx="71" formatCode="_-* #,##0_-;\-* #,##0_-;_-* &quot;-&quot;??_-;_-@_-">
                  <c:v>2610</c:v>
                </c:pt>
                <c:pt idx="72" formatCode="_-* #,##0_-;\-* #,##0_-;_-* &quot;-&quot;??_-;_-@_-">
                  <c:v>2696</c:v>
                </c:pt>
                <c:pt idx="73" formatCode="_-* #,##0_-;\-* #,##0_-;_-* &quot;-&quot;??_-;_-@_-">
                  <c:v>2635</c:v>
                </c:pt>
                <c:pt idx="74" formatCode="_-* #,##0_-;\-* #,##0_-;_-* &quot;-&quot;??_-;_-@_-">
                  <c:v>2697</c:v>
                </c:pt>
                <c:pt idx="75" formatCode="_-* #,##0_-;\-* #,##0_-;_-* &quot;-&quot;??_-;_-@_-">
                  <c:v>2581</c:v>
                </c:pt>
                <c:pt idx="76" formatCode="_-* #,##0_-;\-* #,##0_-;_-* &quot;-&quot;??_-;_-@_-">
                  <c:v>2583</c:v>
                </c:pt>
                <c:pt idx="77" formatCode="_-* #,##0_-;\-* #,##0_-;_-* &quot;-&quot;??_-;_-@_-">
                  <c:v>2732</c:v>
                </c:pt>
                <c:pt idx="78" formatCode="_-* #,##0_-;\-* #,##0_-;_-* &quot;-&quot;??_-;_-@_-">
                  <c:v>2850</c:v>
                </c:pt>
                <c:pt idx="79" formatCode="_-* #,##0_-;\-* #,##0_-;_-* &quot;-&quot;??_-;_-@_-">
                  <c:v>2969</c:v>
                </c:pt>
                <c:pt idx="80" formatCode="_-* #,##0_-;\-* #,##0_-;_-* &quot;-&quot;??_-;_-@_-">
                  <c:v>2998</c:v>
                </c:pt>
                <c:pt idx="81" formatCode="_-* #,##0_-;\-* #,##0_-;_-* &quot;-&quot;??_-;_-@_-">
                  <c:v>2977</c:v>
                </c:pt>
                <c:pt idx="82" formatCode="_-* #,##0_-;\-* #,##0_-;_-* &quot;-&quot;??_-;_-@_-">
                  <c:v>2900</c:v>
                </c:pt>
                <c:pt idx="83" formatCode="_-* #,##0_-;\-* #,##0_-;_-* &quot;-&quot;??_-;_-@_-">
                  <c:v>2830</c:v>
                </c:pt>
                <c:pt idx="84" formatCode="_-* #,##0_-;\-* #,##0_-;_-* &quot;-&quot;??_-;_-@_-">
                  <c:v>2888</c:v>
                </c:pt>
                <c:pt idx="85" formatCode="_-* #,##0_-;\-* #,##0_-;_-* &quot;-&quot;??_-;_-@_-">
                  <c:v>3007</c:v>
                </c:pt>
                <c:pt idx="86" formatCode="_-* #,##0_-;\-* #,##0_-;_-* &quot;-&quot;??_-;_-@_-">
                  <c:v>3141</c:v>
                </c:pt>
                <c:pt idx="87" formatCode="_-* #,##0_-;\-* #,##0_-;_-* &quot;-&quot;??_-;_-@_-">
                  <c:v>3265</c:v>
                </c:pt>
                <c:pt idx="88" formatCode="_-* #,##0_-;\-* #,##0_-;_-* &quot;-&quot;??_-;_-@_-">
                  <c:v>3275</c:v>
                </c:pt>
                <c:pt idx="89" formatCode="_-* #,##0_-;\-* #,##0_-;_-* &quot;-&quot;??_-;_-@_-">
                  <c:v>3030</c:v>
                </c:pt>
                <c:pt idx="90" formatCode="_-* #,##0_-;\-* #,##0_-;_-* &quot;-&quot;??_-;_-@_-">
                  <c:v>2811</c:v>
                </c:pt>
                <c:pt idx="91" formatCode="_-* #,##0_-;\-* #,##0_-;_-* &quot;-&quot;??_-;_-@_-">
                  <c:v>2742</c:v>
                </c:pt>
                <c:pt idx="92" formatCode="_-* #,##0_-;\-* #,##0_-;_-* &quot;-&quot;??_-;_-@_-">
                  <c:v>2755</c:v>
                </c:pt>
                <c:pt idx="93" formatCode="_-* #,##0_-;\-* #,##0_-;_-* &quot;-&quot;??_-;_-@_-">
                  <c:v>2784</c:v>
                </c:pt>
                <c:pt idx="94" formatCode="_-* #,##0_-;\-* #,##0_-;_-* &quot;-&quot;??_-;_-@_-">
                  <c:v>2762</c:v>
                </c:pt>
                <c:pt idx="95" formatCode="_-* #,##0_-;\-* #,##0_-;_-* &quot;-&quot;??_-;_-@_-">
                  <c:v>2632</c:v>
                </c:pt>
                <c:pt idx="96" formatCode="_-* #,##0_-;\-* #,##0_-;_-* &quot;-&quot;??_-;_-@_-">
                  <c:v>2563</c:v>
                </c:pt>
                <c:pt idx="97" formatCode="_-* #,##0_-;\-* #,##0_-;_-* &quot;-&quot;??_-;_-@_-">
                  <c:v>2555</c:v>
                </c:pt>
                <c:pt idx="98" formatCode="_-* #,##0_-;\-* #,##0_-;_-* &quot;-&quot;??_-;_-@_-">
                  <c:v>2580</c:v>
                </c:pt>
                <c:pt idx="99" formatCode="_-* #,##0_-;\-* #,##0_-;_-* &quot;-&quot;??_-;_-@_-">
                  <c:v>2524</c:v>
                </c:pt>
                <c:pt idx="100" formatCode="_-* #,##0_-;\-* #,##0_-;_-* &quot;-&quot;??_-;_-@_-">
                  <c:v>2397</c:v>
                </c:pt>
                <c:pt idx="101" formatCode="_-* #,##0_-;\-* #,##0_-;_-* &quot;-&quot;??_-;_-@_-">
                  <c:v>2328</c:v>
                </c:pt>
                <c:pt idx="102" formatCode="_-* #,##0_-;\-* #,##0_-;_-* &quot;-&quot;??_-;_-@_-">
                  <c:v>2385</c:v>
                </c:pt>
                <c:pt idx="103" formatCode="_-* #,##0_-;\-* #,##0_-;_-* &quot;-&quot;??_-;_-@_-">
                  <c:v>2256</c:v>
                </c:pt>
                <c:pt idx="104" formatCode="_-* #,##0_-;\-* #,##0_-;_-* &quot;-&quot;??_-;_-@_-">
                  <c:v>2328</c:v>
                </c:pt>
                <c:pt idx="105" formatCode="_-* #,##0_-;\-* #,##0_-;_-* &quot;-&quot;??_-;_-@_-">
                  <c:v>2321</c:v>
                </c:pt>
                <c:pt idx="106" formatCode="_-* #,##0_-;\-* #,##0_-;_-* &quot;-&quot;??_-;_-@_-">
                  <c:v>2250</c:v>
                </c:pt>
                <c:pt idx="107" formatCode="_-* #,##0_-;\-* #,##0_-;_-* &quot;-&quot;??_-;_-@_-">
                  <c:v>2223</c:v>
                </c:pt>
                <c:pt idx="108" formatCode="_-* #,##0_-;\-* #,##0_-;_-* &quot;-&quot;??_-;_-@_-">
                  <c:v>2088</c:v>
                </c:pt>
                <c:pt idx="109" formatCode="_-* #,##0_-;\-* #,##0_-;_-* &quot;-&quot;??_-;_-@_-">
                  <c:v>1726</c:v>
                </c:pt>
                <c:pt idx="110" formatCode="_-* #,##0_-;\-* #,##0_-;_-* &quot;-&quot;??_-;_-@_-">
                  <c:v>1646</c:v>
                </c:pt>
                <c:pt idx="111" formatCode="_-* #,##0_-;\-* #,##0_-;_-* &quot;-&quot;??_-;_-@_-">
                  <c:v>1510</c:v>
                </c:pt>
                <c:pt idx="112" formatCode="#,##0">
                  <c:v>1413</c:v>
                </c:pt>
                <c:pt idx="113" formatCode="#,##0">
                  <c:v>1252</c:v>
                </c:pt>
                <c:pt idx="114">
                  <c:v>942</c:v>
                </c:pt>
                <c:pt idx="115">
                  <c:v>594</c:v>
                </c:pt>
                <c:pt idx="116">
                  <c:v>-198</c:v>
                </c:pt>
                <c:pt idx="117" formatCode="#,##0">
                  <c:v>-270</c:v>
                </c:pt>
                <c:pt idx="118">
                  <c:v>-83</c:v>
                </c:pt>
                <c:pt idx="119">
                  <c:v>-153</c:v>
                </c:pt>
                <c:pt idx="120">
                  <c:v>-149</c:v>
                </c:pt>
                <c:pt idx="121">
                  <c:v>17</c:v>
                </c:pt>
                <c:pt idx="122">
                  <c:v>277</c:v>
                </c:pt>
                <c:pt idx="123" formatCode="#,##0">
                  <c:v>437</c:v>
                </c:pt>
                <c:pt idx="124" formatCode="#,##0">
                  <c:v>633</c:v>
                </c:pt>
                <c:pt idx="125" formatCode="#,##0">
                  <c:v>822</c:v>
                </c:pt>
                <c:pt idx="126" formatCode="#,##0">
                  <c:v>1115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2E99-482A-AF08-39A6097C8357}"/>
            </c:ext>
          </c:extLst>
        </c:ser>
        <c:ser>
          <c:idx val="4"/>
          <c:order val="4"/>
          <c:tx>
            <c:strRef>
              <c:f>'Resto gráfica'!$F$3</c:f>
              <c:strCache>
                <c:ptCount val="1"/>
                <c:pt idx="0">
                  <c:v>Cucuta.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10"/>
              <c:layout>
                <c:manualLayout>
                  <c:x val="0.18659371830322627"/>
                  <c:y val="9.35182139052922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rgbClr val="7030A0"/>
                        </a:solidFill>
                      </a:rPr>
                      <a:t>0,88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7D4-4971-AEED-86DD39F5B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gráfica'!$A$4:$A$140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gráfica'!$F$4:$F$140</c:f>
              <c:numCache>
                <c:formatCode>General</c:formatCode>
                <c:ptCount val="137"/>
                <c:pt idx="62" formatCode="_-* #,##0_-;\-* #,##0_-;_-* &quot;-&quot;??_-;_-@_-">
                  <c:v>4035</c:v>
                </c:pt>
                <c:pt idx="63" formatCode="_-* #,##0_-;\-* #,##0_-;_-* &quot;-&quot;??_-;_-@_-">
                  <c:v>4014</c:v>
                </c:pt>
                <c:pt idx="64" formatCode="_-* #,##0_-;\-* #,##0_-;_-* &quot;-&quot;??_-;_-@_-">
                  <c:v>3940</c:v>
                </c:pt>
                <c:pt idx="65" formatCode="_-* #,##0_-;\-* #,##0_-;_-* &quot;-&quot;??_-;_-@_-">
                  <c:v>4098</c:v>
                </c:pt>
                <c:pt idx="66" formatCode="_-* #,##0_-;\-* #,##0_-;_-* &quot;-&quot;??_-;_-@_-">
                  <c:v>4084</c:v>
                </c:pt>
                <c:pt idx="67" formatCode="_-* #,##0_-;\-* #,##0_-;_-* &quot;-&quot;??_-;_-@_-">
                  <c:v>4165</c:v>
                </c:pt>
                <c:pt idx="68" formatCode="_-* #,##0_-;\-* #,##0_-;_-* &quot;-&quot;??_-;_-@_-">
                  <c:v>4335</c:v>
                </c:pt>
                <c:pt idx="69" formatCode="_-* #,##0_-;\-* #,##0_-;_-* &quot;-&quot;??_-;_-@_-">
                  <c:v>3754</c:v>
                </c:pt>
                <c:pt idx="70" formatCode="_-* #,##0_-;\-* #,##0_-;_-* &quot;-&quot;??_-;_-@_-">
                  <c:v>4326</c:v>
                </c:pt>
                <c:pt idx="71" formatCode="_-* #,##0_-;\-* #,##0_-;_-* &quot;-&quot;??_-;_-@_-">
                  <c:v>4380</c:v>
                </c:pt>
                <c:pt idx="72" formatCode="_-* #,##0_-;\-* #,##0_-;_-* &quot;-&quot;??_-;_-@_-">
                  <c:v>4453</c:v>
                </c:pt>
                <c:pt idx="73" formatCode="_-* #,##0_-;\-* #,##0_-;_-* &quot;-&quot;??_-;_-@_-">
                  <c:v>4513</c:v>
                </c:pt>
                <c:pt idx="74" formatCode="_-* #,##0_-;\-* #,##0_-;_-* &quot;-&quot;??_-;_-@_-">
                  <c:v>3757</c:v>
                </c:pt>
                <c:pt idx="75" formatCode="_-* #,##0_-;\-* #,##0_-;_-* &quot;-&quot;??_-;_-@_-">
                  <c:v>3998</c:v>
                </c:pt>
                <c:pt idx="76" formatCode="_-* #,##0_-;\-* #,##0_-;_-* &quot;-&quot;??_-;_-@_-">
                  <c:v>3736</c:v>
                </c:pt>
                <c:pt idx="77" formatCode="_-* #,##0_-;\-* #,##0_-;_-* &quot;-&quot;??_-;_-@_-">
                  <c:v>3934</c:v>
                </c:pt>
                <c:pt idx="78" formatCode="_-* #,##0_-;\-* #,##0_-;_-* &quot;-&quot;??_-;_-@_-">
                  <c:v>4181</c:v>
                </c:pt>
                <c:pt idx="79" formatCode="_-* #,##0_-;\-* #,##0_-;_-* &quot;-&quot;??_-;_-@_-">
                  <c:v>4116</c:v>
                </c:pt>
                <c:pt idx="80" formatCode="_-* #,##0_-;\-* #,##0_-;_-* &quot;-&quot;??_-;_-@_-">
                  <c:v>4051</c:v>
                </c:pt>
                <c:pt idx="81" formatCode="_-* #,##0_-;\-* #,##0_-;_-* &quot;-&quot;??_-;_-@_-">
                  <c:v>4163</c:v>
                </c:pt>
                <c:pt idx="82" formatCode="_-* #,##0_-;\-* #,##0_-;_-* &quot;-&quot;??_-;_-@_-">
                  <c:v>4180</c:v>
                </c:pt>
                <c:pt idx="83" formatCode="_-* #,##0_-;\-* #,##0_-;_-* &quot;-&quot;??_-;_-@_-">
                  <c:v>4076</c:v>
                </c:pt>
                <c:pt idx="84" formatCode="_-* #,##0_-;\-* #,##0_-;_-* &quot;-&quot;??_-;_-@_-">
                  <c:v>4169</c:v>
                </c:pt>
                <c:pt idx="85" formatCode="_-* #,##0_-;\-* #,##0_-;_-* &quot;-&quot;??_-;_-@_-">
                  <c:v>4237</c:v>
                </c:pt>
                <c:pt idx="86" formatCode="_-* #,##0_-;\-* #,##0_-;_-* &quot;-&quot;??_-;_-@_-">
                  <c:v>4649</c:v>
                </c:pt>
                <c:pt idx="87" formatCode="_-* #,##0_-;\-* #,##0_-;_-* &quot;-&quot;??_-;_-@_-">
                  <c:v>4895</c:v>
                </c:pt>
                <c:pt idx="88" formatCode="_-* #,##0_-;\-* #,##0_-;_-* &quot;-&quot;??_-;_-@_-">
                  <c:v>5206</c:v>
                </c:pt>
                <c:pt idx="89" formatCode="_-* #,##0_-;\-* #,##0_-;_-* &quot;-&quot;??_-;_-@_-">
                  <c:v>5396</c:v>
                </c:pt>
                <c:pt idx="90" formatCode="_-* #,##0_-;\-* #,##0_-;_-* &quot;-&quot;??_-;_-@_-">
                  <c:v>5313</c:v>
                </c:pt>
                <c:pt idx="91" formatCode="_-* #,##0_-;\-* #,##0_-;_-* &quot;-&quot;??_-;_-@_-">
                  <c:v>5353</c:v>
                </c:pt>
                <c:pt idx="92" formatCode="_-* #,##0_-;\-* #,##0_-;_-* &quot;-&quot;??_-;_-@_-">
                  <c:v>5259</c:v>
                </c:pt>
                <c:pt idx="93" formatCode="_-* #,##0_-;\-* #,##0_-;_-* &quot;-&quot;??_-;_-@_-">
                  <c:v>5176</c:v>
                </c:pt>
                <c:pt idx="94" formatCode="_-* #,##0_-;\-* #,##0_-;_-* &quot;-&quot;??_-;_-@_-">
                  <c:v>5224</c:v>
                </c:pt>
                <c:pt idx="95" formatCode="_-* #,##0_-;\-* #,##0_-;_-* &quot;-&quot;??_-;_-@_-">
                  <c:v>5240</c:v>
                </c:pt>
                <c:pt idx="96" formatCode="_-* #,##0_-;\-* #,##0_-;_-* &quot;-&quot;??_-;_-@_-">
                  <c:v>5155</c:v>
                </c:pt>
                <c:pt idx="97" formatCode="_-* #,##0_-;\-* #,##0_-;_-* &quot;-&quot;??_-;_-@_-">
                  <c:v>5068</c:v>
                </c:pt>
                <c:pt idx="98" formatCode="_-* #,##0_-;\-* #,##0_-;_-* &quot;-&quot;??_-;_-@_-">
                  <c:v>4963</c:v>
                </c:pt>
                <c:pt idx="99" formatCode="_-* #,##0_-;\-* #,##0_-;_-* &quot;-&quot;??_-;_-@_-">
                  <c:v>4648</c:v>
                </c:pt>
                <c:pt idx="100" formatCode="_-* #,##0_-;\-* #,##0_-;_-* &quot;-&quot;??_-;_-@_-">
                  <c:v>4314</c:v>
                </c:pt>
                <c:pt idx="101" formatCode="_-* #,##0_-;\-* #,##0_-;_-* &quot;-&quot;??_-;_-@_-">
                  <c:v>3729</c:v>
                </c:pt>
                <c:pt idx="102" formatCode="_-* #,##0_-;\-* #,##0_-;_-* &quot;-&quot;??_-;_-@_-">
                  <c:v>3536</c:v>
                </c:pt>
                <c:pt idx="103" formatCode="_-* #,##0_-;\-* #,##0_-;_-* &quot;-&quot;??_-;_-@_-">
                  <c:v>3288</c:v>
                </c:pt>
                <c:pt idx="104" formatCode="_-* #,##0_-;\-* #,##0_-;_-* &quot;-&quot;??_-;_-@_-">
                  <c:v>3129</c:v>
                </c:pt>
                <c:pt idx="105" formatCode="_-* #,##0_-;\-* #,##0_-;_-* &quot;-&quot;??_-;_-@_-">
                  <c:v>2994</c:v>
                </c:pt>
                <c:pt idx="106" formatCode="_-* #,##0_-;\-* #,##0_-;_-* &quot;-&quot;??_-;_-@_-">
                  <c:v>2818</c:v>
                </c:pt>
                <c:pt idx="107" formatCode="_-* #,##0_-;\-* #,##0_-;_-* &quot;-&quot;??_-;_-@_-">
                  <c:v>2580</c:v>
                </c:pt>
                <c:pt idx="108" formatCode="_-* #,##0_-;\-* #,##0_-;_-* &quot;-&quot;??_-;_-@_-">
                  <c:v>2399</c:v>
                </c:pt>
                <c:pt idx="109" formatCode="_-* #,##0_-;\-* #,##0_-;_-* &quot;-&quot;??_-;_-@_-">
                  <c:v>2240</c:v>
                </c:pt>
                <c:pt idx="110" formatCode="_-* #,##0_-;\-* #,##0_-;_-* &quot;-&quot;??_-;_-@_-">
                  <c:v>1915</c:v>
                </c:pt>
                <c:pt idx="111" formatCode="_-* #,##0_-;\-* #,##0_-;_-* &quot;-&quot;??_-;_-@_-">
                  <c:v>1621</c:v>
                </c:pt>
                <c:pt idx="112" formatCode="#,##0">
                  <c:v>1395</c:v>
                </c:pt>
                <c:pt idx="113" formatCode="#,##0">
                  <c:v>1265</c:v>
                </c:pt>
                <c:pt idx="114" formatCode="_-* #,##0_-;\-* #,##0_-;_-* &quot;-&quot;??_-;_-@_-">
                  <c:v>1327</c:v>
                </c:pt>
                <c:pt idx="115">
                  <c:v>1027</c:v>
                </c:pt>
                <c:pt idx="116">
                  <c:v>876</c:v>
                </c:pt>
                <c:pt idx="117" formatCode="#,##0">
                  <c:v>653</c:v>
                </c:pt>
                <c:pt idx="118">
                  <c:v>506</c:v>
                </c:pt>
                <c:pt idx="119">
                  <c:v>441</c:v>
                </c:pt>
                <c:pt idx="120">
                  <c:v>475</c:v>
                </c:pt>
                <c:pt idx="121">
                  <c:v>574</c:v>
                </c:pt>
                <c:pt idx="122">
                  <c:v>679</c:v>
                </c:pt>
                <c:pt idx="123" formatCode="#,##0">
                  <c:v>690</c:v>
                </c:pt>
                <c:pt idx="124" formatCode="#,##0">
                  <c:v>887</c:v>
                </c:pt>
                <c:pt idx="125" formatCode="#,##0">
                  <c:v>877</c:v>
                </c:pt>
                <c:pt idx="126" formatCode="#,##0">
                  <c:v>880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2E99-482A-AF08-39A6097C8357}"/>
            </c:ext>
          </c:extLst>
        </c:ser>
        <c:ser>
          <c:idx val="5"/>
          <c:order val="5"/>
          <c:tx>
            <c:strRef>
              <c:f>'Resto gráfica'!$H$3</c:f>
              <c:strCache>
                <c:ptCount val="1"/>
                <c:pt idx="0">
                  <c:v>Montería.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layout>
                <c:manualLayout>
                  <c:x val="2.9130164846726853E-3"/>
                  <c:y val="-4.1655706084546031E-3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D4-4971-AEED-86DD39F5B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gráfica'!$A$4:$A$140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gráfica'!$H$4:$H$140</c:f>
              <c:numCache>
                <c:formatCode>General</c:formatCode>
                <c:ptCount val="137"/>
                <c:pt idx="62" formatCode="_-* #,##0_-;\-* #,##0_-;_-* &quot;-&quot;??_-;_-@_-">
                  <c:v>1303</c:v>
                </c:pt>
                <c:pt idx="63" formatCode="_-* #,##0_-;\-* #,##0_-;_-* &quot;-&quot;??_-;_-@_-">
                  <c:v>1192</c:v>
                </c:pt>
                <c:pt idx="64" formatCode="_-* #,##0_-;\-* #,##0_-;_-* &quot;-&quot;??_-;_-@_-">
                  <c:v>1166</c:v>
                </c:pt>
                <c:pt idx="65" formatCode="_-* #,##0_-;\-* #,##0_-;_-* &quot;-&quot;??_-;_-@_-">
                  <c:v>1135</c:v>
                </c:pt>
                <c:pt idx="66" formatCode="_-* #,##0_-;\-* #,##0_-;_-* &quot;-&quot;??_-;_-@_-">
                  <c:v>1236</c:v>
                </c:pt>
                <c:pt idx="67" formatCode="_-* #,##0_-;\-* #,##0_-;_-* &quot;-&quot;??_-;_-@_-">
                  <c:v>1221</c:v>
                </c:pt>
                <c:pt idx="68" formatCode="_-* #,##0_-;\-* #,##0_-;_-* &quot;-&quot;??_-;_-@_-">
                  <c:v>1176</c:v>
                </c:pt>
                <c:pt idx="69" formatCode="_-* #,##0_-;\-* #,##0_-;_-* &quot;-&quot;??_-;_-@_-">
                  <c:v>1113</c:v>
                </c:pt>
                <c:pt idx="70" formatCode="_-* #,##0_-;\-* #,##0_-;_-* &quot;-&quot;??_-;_-@_-">
                  <c:v>1038</c:v>
                </c:pt>
                <c:pt idx="71" formatCode="_-* #,##0_-;\-* #,##0_-;_-* &quot;-&quot;??_-;_-@_-">
                  <c:v>1014</c:v>
                </c:pt>
                <c:pt idx="72" formatCode="_-* #,##0_-;\-* #,##0_-;_-* &quot;-&quot;??_-;_-@_-">
                  <c:v>1027</c:v>
                </c:pt>
                <c:pt idx="73" formatCode="_-* #,##0_-;\-* #,##0_-;_-* &quot;-&quot;??_-;_-@_-">
                  <c:v>1015</c:v>
                </c:pt>
                <c:pt idx="74" formatCode="_-* #,##0_-;\-* #,##0_-;_-* &quot;-&quot;??_-;_-@_-">
                  <c:v>944</c:v>
                </c:pt>
                <c:pt idx="75" formatCode="_-* #,##0_-;\-* #,##0_-;_-* &quot;-&quot;??_-;_-@_-">
                  <c:v>897</c:v>
                </c:pt>
                <c:pt idx="76" formatCode="_-* #,##0_-;\-* #,##0_-;_-* &quot;-&quot;??_-;_-@_-">
                  <c:v>951</c:v>
                </c:pt>
                <c:pt idx="77" formatCode="_-* #,##0_-;\-* #,##0_-;_-* &quot;-&quot;??_-;_-@_-">
                  <c:v>908</c:v>
                </c:pt>
                <c:pt idx="78" formatCode="_-* #,##0_-;\-* #,##0_-;_-* &quot;-&quot;??_-;_-@_-">
                  <c:v>835</c:v>
                </c:pt>
                <c:pt idx="79" formatCode="_-* #,##0_-;\-* #,##0_-;_-* &quot;-&quot;??_-;_-@_-">
                  <c:v>822</c:v>
                </c:pt>
                <c:pt idx="80" formatCode="_-* #,##0_-;\-* #,##0_-;_-* &quot;-&quot;??_-;_-@_-">
                  <c:v>860</c:v>
                </c:pt>
                <c:pt idx="81" formatCode="_-* #,##0_-;\-* #,##0_-;_-* &quot;-&quot;??_-;_-@_-">
                  <c:v>915</c:v>
                </c:pt>
                <c:pt idx="82" formatCode="_-* #,##0_-;\-* #,##0_-;_-* &quot;-&quot;??_-;_-@_-">
                  <c:v>907</c:v>
                </c:pt>
                <c:pt idx="83" formatCode="_-* #,##0_-;\-* #,##0_-;_-* &quot;-&quot;??_-;_-@_-">
                  <c:v>930</c:v>
                </c:pt>
                <c:pt idx="84" formatCode="_-* #,##0_-;\-* #,##0_-;_-* &quot;-&quot;??_-;_-@_-">
                  <c:v>842</c:v>
                </c:pt>
                <c:pt idx="85" formatCode="_-* #,##0_-;\-* #,##0_-;_-* &quot;-&quot;??_-;_-@_-">
                  <c:v>858</c:v>
                </c:pt>
                <c:pt idx="86" formatCode="_-* #,##0_-;\-* #,##0_-;_-* &quot;-&quot;??_-;_-@_-">
                  <c:v>844</c:v>
                </c:pt>
                <c:pt idx="87" formatCode="_-* #,##0_-;\-* #,##0_-;_-* &quot;-&quot;??_-;_-@_-">
                  <c:v>831</c:v>
                </c:pt>
                <c:pt idx="88" formatCode="_-* #,##0_-;\-* #,##0_-;_-* &quot;-&quot;??_-;_-@_-">
                  <c:v>785</c:v>
                </c:pt>
                <c:pt idx="89" formatCode="_-* #,##0_-;\-* #,##0_-;_-* &quot;-&quot;??_-;_-@_-">
                  <c:v>825</c:v>
                </c:pt>
                <c:pt idx="90" formatCode="_-* #,##0_-;\-* #,##0_-;_-* &quot;-&quot;??_-;_-@_-">
                  <c:v>787</c:v>
                </c:pt>
                <c:pt idx="91" formatCode="_-* #,##0_-;\-* #,##0_-;_-* &quot;-&quot;??_-;_-@_-">
                  <c:v>768</c:v>
                </c:pt>
                <c:pt idx="92">
                  <c:v>685</c:v>
                </c:pt>
                <c:pt idx="93" formatCode="_-* #,##0_-;\-* #,##0_-;_-* &quot;-&quot;??_-;_-@_-">
                  <c:v>610</c:v>
                </c:pt>
                <c:pt idx="94" formatCode="_-* #,##0_-;\-* #,##0_-;_-* &quot;-&quot;??_-;_-@_-">
                  <c:v>582</c:v>
                </c:pt>
                <c:pt idx="95" formatCode="_-* #,##0_-;\-* #,##0_-;_-* &quot;-&quot;??_-;_-@_-">
                  <c:v>592</c:v>
                </c:pt>
                <c:pt idx="96" formatCode="_-* #,##0_-;\-* #,##0_-;_-* &quot;-&quot;??_-;_-@_-">
                  <c:v>709</c:v>
                </c:pt>
                <c:pt idx="97" formatCode="_-* #,##0_-;\-* #,##0_-;_-* &quot;-&quot;??_-;_-@_-">
                  <c:v>700</c:v>
                </c:pt>
                <c:pt idx="98" formatCode="_-* #,##0_-;\-* #,##0_-;_-* &quot;-&quot;??_-;_-@_-">
                  <c:v>741</c:v>
                </c:pt>
                <c:pt idx="99" formatCode="_-* #,##0_-;\-* #,##0_-;_-* &quot;-&quot;??_-;_-@_-">
                  <c:v>763</c:v>
                </c:pt>
                <c:pt idx="100" formatCode="_-* #,##0_-;\-* #,##0_-;_-* &quot;-&quot;??_-;_-@_-">
                  <c:v>743</c:v>
                </c:pt>
                <c:pt idx="101" formatCode="_-* #,##0_-;\-* #,##0_-;_-* &quot;-&quot;??_-;_-@_-">
                  <c:v>731</c:v>
                </c:pt>
                <c:pt idx="102" formatCode="_-* #,##0_-;\-* #,##0_-;_-* &quot;-&quot;??_-;_-@_-">
                  <c:v>754</c:v>
                </c:pt>
                <c:pt idx="103" formatCode="_-* #,##0_-;\-* #,##0_-;_-* &quot;-&quot;??_-;_-@_-">
                  <c:v>757</c:v>
                </c:pt>
                <c:pt idx="104" formatCode="_-* #,##0_-;\-* #,##0_-;_-* &quot;-&quot;??_-;_-@_-">
                  <c:v>778</c:v>
                </c:pt>
                <c:pt idx="105" formatCode="_-* #,##0_-;\-* #,##0_-;_-* &quot;-&quot;??_-;_-@_-">
                  <c:v>940</c:v>
                </c:pt>
                <c:pt idx="106" formatCode="_-* #,##0_-;\-* #,##0_-;_-* &quot;-&quot;??_-;_-@_-">
                  <c:v>928</c:v>
                </c:pt>
                <c:pt idx="107" formatCode="_-* #,##0_-;\-* #,##0_-;_-* &quot;-&quot;??_-;_-@_-">
                  <c:v>756</c:v>
                </c:pt>
                <c:pt idx="108" formatCode="_-* #,##0_-;\-* #,##0_-;_-* &quot;-&quot;??_-;_-@_-">
                  <c:v>778</c:v>
                </c:pt>
                <c:pt idx="109" formatCode="_-* #,##0_-;\-* #,##0_-;_-* &quot;-&quot;??_-;_-@_-">
                  <c:v>793</c:v>
                </c:pt>
                <c:pt idx="110" formatCode="_-* #,##0_-;\-* #,##0_-;_-* &quot;-&quot;??_-;_-@_-">
                  <c:v>745</c:v>
                </c:pt>
                <c:pt idx="111" formatCode="_-* #,##0_-;\-* #,##0_-;_-* &quot;-&quot;??_-;_-@_-">
                  <c:v>722</c:v>
                </c:pt>
                <c:pt idx="112">
                  <c:v>693</c:v>
                </c:pt>
                <c:pt idx="113">
                  <c:v>704</c:v>
                </c:pt>
                <c:pt idx="114" formatCode="_-* #,##0_-;\-* #,##0_-;_-* &quot;-&quot;??_-;_-@_-">
                  <c:v>678</c:v>
                </c:pt>
                <c:pt idx="115">
                  <c:v>625</c:v>
                </c:pt>
                <c:pt idx="116">
                  <c:v>553</c:v>
                </c:pt>
                <c:pt idx="117" formatCode="#,##0">
                  <c:v>561</c:v>
                </c:pt>
                <c:pt idx="118">
                  <c:v>595</c:v>
                </c:pt>
                <c:pt idx="119">
                  <c:v>582</c:v>
                </c:pt>
                <c:pt idx="120">
                  <c:v>614</c:v>
                </c:pt>
                <c:pt idx="121">
                  <c:v>651</c:v>
                </c:pt>
                <c:pt idx="122">
                  <c:v>714</c:v>
                </c:pt>
                <c:pt idx="123" formatCode="#,##0">
                  <c:v>784</c:v>
                </c:pt>
                <c:pt idx="124" formatCode="#,##0">
                  <c:v>799</c:v>
                </c:pt>
                <c:pt idx="125" formatCode="#,##0">
                  <c:v>800</c:v>
                </c:pt>
                <c:pt idx="126" formatCode="#,##0">
                  <c:v>892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2E99-482A-AF08-39A6097C8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6786207"/>
        <c:axId val="1326773311"/>
      </c:lineChart>
      <c:dateAx>
        <c:axId val="1326786207"/>
        <c:scaling>
          <c:orientation val="minMax"/>
          <c:max val="45505"/>
          <c:min val="43313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73311"/>
        <c:crosses val="autoZero"/>
        <c:auto val="1"/>
        <c:lblOffset val="100"/>
        <c:baseTimeUnit val="months"/>
        <c:majorUnit val="3"/>
        <c:majorTimeUnit val="months"/>
        <c:minorUnit val="1"/>
        <c:minorTimeUnit val="months"/>
      </c:dateAx>
      <c:valAx>
        <c:axId val="1326773311"/>
        <c:scaling>
          <c:orientation val="minMax"/>
          <c:max val="10000"/>
          <c:min val="-100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86207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5315201224846894"/>
          <c:y val="0.89428404782735471"/>
          <c:w val="0.75758464566929129"/>
          <c:h val="9.1827063283756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80817719247924"/>
          <c:y val="0.1069541762105822"/>
          <c:w val="0.84152406648286138"/>
          <c:h val="0.6118078716877263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Hoja1!$B$63</c:f>
              <c:strCache>
                <c:ptCount val="1"/>
                <c:pt idx="0">
                  <c:v>ago-22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3238717899805496E-2"/>
                  <c:y val="3.3680507764152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A4-4271-A6D8-0180300002D7}"/>
                </c:ext>
              </c:extLst>
            </c:dLbl>
            <c:dLbl>
              <c:idx val="2"/>
              <c:layout>
                <c:manualLayout>
                  <c:x val="-2.3238717899805552E-2"/>
                  <c:y val="3.3680507764152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C0-4F31-A3A3-926F4B321469}"/>
                </c:ext>
              </c:extLst>
            </c:dLbl>
            <c:dLbl>
              <c:idx val="3"/>
              <c:layout>
                <c:manualLayout>
                  <c:x val="-2.9048397374756806E-2"/>
                  <c:y val="6.73610155283054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A4-4271-A6D8-0180300002D7}"/>
                </c:ext>
              </c:extLst>
            </c:dLbl>
            <c:dLbl>
              <c:idx val="4"/>
              <c:layout>
                <c:manualLayout>
                  <c:x val="-3.4858076849708167E-2"/>
                  <c:y val="1.68402538820763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A4-4271-A6D8-0180300002D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Hoja1!$A$64:$A$68</c:f>
              <c:strCache>
                <c:ptCount val="5"/>
                <c:pt idx="0">
                  <c:v>Bogotá</c:v>
                </c:pt>
                <c:pt idx="1">
                  <c:v>Medellín</c:v>
                </c:pt>
                <c:pt idx="2">
                  <c:v>Cali</c:v>
                </c:pt>
                <c:pt idx="3">
                  <c:v>Barranquilla</c:v>
                </c:pt>
                <c:pt idx="4">
                  <c:v>Bucaramanga</c:v>
                </c:pt>
              </c:strCache>
            </c:strRef>
          </c:cat>
          <c:val>
            <c:numRef>
              <c:f>Hoja1!$B$64:$B$68</c:f>
              <c:numCache>
                <c:formatCode>#,#00</c:formatCode>
                <c:ptCount val="5"/>
                <c:pt idx="0">
                  <c:v>-37.6</c:v>
                </c:pt>
                <c:pt idx="1">
                  <c:v>-17.2</c:v>
                </c:pt>
                <c:pt idx="2">
                  <c:v>-20.3</c:v>
                </c:pt>
                <c:pt idx="3">
                  <c:v>-0.8</c:v>
                </c:pt>
                <c:pt idx="4">
                  <c:v>-40.9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2-4951-9C07-8251B9759B2B}"/>
            </c:ext>
          </c:extLst>
        </c:ser>
        <c:ser>
          <c:idx val="3"/>
          <c:order val="1"/>
          <c:tx>
            <c:strRef>
              <c:f>Hoja1!$C$63</c:f>
              <c:strCache>
                <c:ptCount val="1"/>
                <c:pt idx="0">
                  <c:v>ago-23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2.02083046584915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C0-4F31-A3A3-926F4B3214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Hoja1!$A$64:$A$68</c:f>
              <c:strCache>
                <c:ptCount val="5"/>
                <c:pt idx="0">
                  <c:v>Bogotá</c:v>
                </c:pt>
                <c:pt idx="1">
                  <c:v>Medellín</c:v>
                </c:pt>
                <c:pt idx="2">
                  <c:v>Cali</c:v>
                </c:pt>
                <c:pt idx="3">
                  <c:v>Barranquilla</c:v>
                </c:pt>
                <c:pt idx="4">
                  <c:v>Bucaramanga</c:v>
                </c:pt>
              </c:strCache>
            </c:strRef>
          </c:cat>
          <c:val>
            <c:numRef>
              <c:f>Hoja1!$C$64:$C$68</c:f>
              <c:numCache>
                <c:formatCode>#,#00</c:formatCode>
                <c:ptCount val="5"/>
                <c:pt idx="0">
                  <c:v>-52.5</c:v>
                </c:pt>
                <c:pt idx="1">
                  <c:v>-42.8</c:v>
                </c:pt>
                <c:pt idx="2">
                  <c:v>-32.9</c:v>
                </c:pt>
                <c:pt idx="3">
                  <c:v>-20.100000000000001</c:v>
                </c:pt>
                <c:pt idx="4">
                  <c:v>-42.2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32-4951-9C07-8251B9759B2B}"/>
            </c:ext>
          </c:extLst>
        </c:ser>
        <c:ser>
          <c:idx val="2"/>
          <c:order val="2"/>
          <c:tx>
            <c:strRef>
              <c:f>Hoja1!$D$63</c:f>
              <c:strCache>
                <c:ptCount val="1"/>
                <c:pt idx="0">
                  <c:v>ago-24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762916587183844E-2"/>
                  <c:y val="-6.73610155283046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A4-4271-A6D8-0180300002D7}"/>
                </c:ext>
              </c:extLst>
            </c:dLbl>
            <c:dLbl>
              <c:idx val="2"/>
              <c:layout>
                <c:manualLayout>
                  <c:x val="4.0667756324659528E-2"/>
                  <c:y val="-1.34722031056610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A4-4271-A6D8-0180300002D7}"/>
                </c:ext>
              </c:extLst>
            </c:dLbl>
            <c:dLbl>
              <c:idx val="3"/>
              <c:layout>
                <c:manualLayout>
                  <c:x val="2.3238717899805337E-2"/>
                  <c:y val="-1.6840253882076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C0-4F31-A3A3-926F4B321469}"/>
                </c:ext>
              </c:extLst>
            </c:dLbl>
            <c:dLbl>
              <c:idx val="4"/>
              <c:layout>
                <c:manualLayout>
                  <c:x val="3.1953237112232483E-2"/>
                  <c:y val="3.3680507764152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A4-4271-A6D8-0180300002D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chemeClr val="accent5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Hoja1!$A$64:$A$68</c:f>
              <c:strCache>
                <c:ptCount val="5"/>
                <c:pt idx="0">
                  <c:v>Bogotá</c:v>
                </c:pt>
                <c:pt idx="1">
                  <c:v>Medellín</c:v>
                </c:pt>
                <c:pt idx="2">
                  <c:v>Cali</c:v>
                </c:pt>
                <c:pt idx="3">
                  <c:v>Barranquilla</c:v>
                </c:pt>
                <c:pt idx="4">
                  <c:v>Bucaramanga</c:v>
                </c:pt>
              </c:strCache>
            </c:strRef>
          </c:cat>
          <c:val>
            <c:numRef>
              <c:f>Hoja1!$D$64:$D$68</c:f>
              <c:numCache>
                <c:formatCode>#,#00</c:formatCode>
                <c:ptCount val="5"/>
                <c:pt idx="0">
                  <c:v>-28.6</c:v>
                </c:pt>
                <c:pt idx="1">
                  <c:v>-38.6</c:v>
                </c:pt>
                <c:pt idx="2">
                  <c:v>-24.8</c:v>
                </c:pt>
                <c:pt idx="3">
                  <c:v>-1.4</c:v>
                </c:pt>
                <c:pt idx="4">
                  <c:v>-39.6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32-4951-9C07-8251B9759B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4135424"/>
        <c:axId val="108938944"/>
        <c:extLst/>
      </c:barChart>
      <c:catAx>
        <c:axId val="12413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08938944"/>
        <c:crosses val="autoZero"/>
        <c:auto val="1"/>
        <c:lblAlgn val="ctr"/>
        <c:lblOffset val="100"/>
        <c:noMultiLvlLbl val="0"/>
      </c:catAx>
      <c:valAx>
        <c:axId val="10893894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2413542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802519845544862E-2"/>
          <c:y val="0.91130543261286201"/>
          <c:w val="0.5121070060617372"/>
          <c:h val="7.3424567729246909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2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 algn="ctr" rtl="0">
        <a:defRPr lang="es-ES" sz="1200" b="1" i="0" u="none" strike="noStrike" kern="1200" baseline="0">
          <a:solidFill>
            <a:srgbClr val="00206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2559055118111"/>
          <c:y val="5.0925925925925923E-2"/>
          <c:w val="0.83039730868435502"/>
          <c:h val="0.71783391659375906"/>
        </c:manualLayout>
      </c:layout>
      <c:lineChart>
        <c:grouping val="standard"/>
        <c:varyColors val="0"/>
        <c:ser>
          <c:idx val="0"/>
          <c:order val="0"/>
          <c:tx>
            <c:strRef>
              <c:f>'Resto gráfica'!$V$3</c:f>
              <c:strCache>
                <c:ptCount val="1"/>
                <c:pt idx="0">
                  <c:v>Villavicencio</c:v>
                </c:pt>
              </c:strCache>
            </c:strRef>
          </c:tx>
          <c:spPr>
            <a:ln w="28575" cap="rnd">
              <a:solidFill>
                <a:srgbClr val="002060">
                  <a:alpha val="99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layout>
                <c:manualLayout>
                  <c:x val="-9.4204216359757443E-4"/>
                  <c:y val="-1.5383363428901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3F-4B64-B686-C7F893D31C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gráfica'!$U$4:$U$140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gráfica'!$V$4:$V$140</c:f>
              <c:numCache>
                <c:formatCode>_-* #,##0_-;\-* #,##0_-;_-* "-"??_-;_-@_-</c:formatCode>
                <c:ptCount val="137"/>
                <c:pt idx="0">
                  <c:v>1490</c:v>
                </c:pt>
                <c:pt idx="1">
                  <c:v>1516</c:v>
                </c:pt>
                <c:pt idx="2">
                  <c:v>1581</c:v>
                </c:pt>
                <c:pt idx="3">
                  <c:v>1594</c:v>
                </c:pt>
                <c:pt idx="4">
                  <c:v>1668</c:v>
                </c:pt>
                <c:pt idx="5">
                  <c:v>1646</c:v>
                </c:pt>
                <c:pt idx="6">
                  <c:v>1534</c:v>
                </c:pt>
                <c:pt idx="7">
                  <c:v>1462</c:v>
                </c:pt>
                <c:pt idx="8">
                  <c:v>1462</c:v>
                </c:pt>
                <c:pt idx="9">
                  <c:v>1437</c:v>
                </c:pt>
                <c:pt idx="10">
                  <c:v>1434</c:v>
                </c:pt>
                <c:pt idx="11">
                  <c:v>1314</c:v>
                </c:pt>
                <c:pt idx="12">
                  <c:v>1276</c:v>
                </c:pt>
                <c:pt idx="13">
                  <c:v>1274</c:v>
                </c:pt>
                <c:pt idx="14">
                  <c:v>1242</c:v>
                </c:pt>
                <c:pt idx="15">
                  <c:v>1242</c:v>
                </c:pt>
                <c:pt idx="16">
                  <c:v>1163</c:v>
                </c:pt>
                <c:pt idx="17">
                  <c:v>1152</c:v>
                </c:pt>
                <c:pt idx="18">
                  <c:v>1266</c:v>
                </c:pt>
                <c:pt idx="19">
                  <c:v>1256</c:v>
                </c:pt>
                <c:pt idx="20">
                  <c:v>1297</c:v>
                </c:pt>
                <c:pt idx="21">
                  <c:v>1293</c:v>
                </c:pt>
                <c:pt idx="22">
                  <c:v>1337</c:v>
                </c:pt>
                <c:pt idx="23">
                  <c:v>1381</c:v>
                </c:pt>
                <c:pt idx="24">
                  <c:v>1369</c:v>
                </c:pt>
                <c:pt idx="25">
                  <c:v>1362</c:v>
                </c:pt>
                <c:pt idx="26">
                  <c:v>1298</c:v>
                </c:pt>
                <c:pt idx="27">
                  <c:v>1393</c:v>
                </c:pt>
                <c:pt idx="28">
                  <c:v>1416</c:v>
                </c:pt>
                <c:pt idx="29">
                  <c:v>1498</c:v>
                </c:pt>
                <c:pt idx="30">
                  <c:v>1478</c:v>
                </c:pt>
                <c:pt idx="31">
                  <c:v>1568</c:v>
                </c:pt>
                <c:pt idx="32">
                  <c:v>1498</c:v>
                </c:pt>
                <c:pt idx="33">
                  <c:v>1523</c:v>
                </c:pt>
                <c:pt idx="34">
                  <c:v>1436</c:v>
                </c:pt>
                <c:pt idx="35">
                  <c:v>1389</c:v>
                </c:pt>
                <c:pt idx="36">
                  <c:v>1291</c:v>
                </c:pt>
                <c:pt idx="37">
                  <c:v>1194</c:v>
                </c:pt>
                <c:pt idx="38">
                  <c:v>1265</c:v>
                </c:pt>
                <c:pt idx="39">
                  <c:v>1185</c:v>
                </c:pt>
                <c:pt idx="40">
                  <c:v>1145</c:v>
                </c:pt>
                <c:pt idx="41">
                  <c:v>1005</c:v>
                </c:pt>
                <c:pt idx="42">
                  <c:v>944</c:v>
                </c:pt>
                <c:pt idx="43">
                  <c:v>924</c:v>
                </c:pt>
                <c:pt idx="44">
                  <c:v>854</c:v>
                </c:pt>
                <c:pt idx="45">
                  <c:v>872</c:v>
                </c:pt>
                <c:pt idx="46">
                  <c:v>899</c:v>
                </c:pt>
                <c:pt idx="47">
                  <c:v>824</c:v>
                </c:pt>
                <c:pt idx="48">
                  <c:v>940</c:v>
                </c:pt>
                <c:pt idx="49">
                  <c:v>990</c:v>
                </c:pt>
                <c:pt idx="50">
                  <c:v>1002</c:v>
                </c:pt>
                <c:pt idx="51">
                  <c:v>1000</c:v>
                </c:pt>
                <c:pt idx="52">
                  <c:v>1017</c:v>
                </c:pt>
                <c:pt idx="53">
                  <c:v>1067</c:v>
                </c:pt>
                <c:pt idx="54">
                  <c:v>930</c:v>
                </c:pt>
                <c:pt idx="55">
                  <c:v>832</c:v>
                </c:pt>
                <c:pt idx="56">
                  <c:v>828</c:v>
                </c:pt>
                <c:pt idx="57">
                  <c:v>823</c:v>
                </c:pt>
                <c:pt idx="58">
                  <c:v>811</c:v>
                </c:pt>
                <c:pt idx="59">
                  <c:v>901</c:v>
                </c:pt>
                <c:pt idx="60">
                  <c:v>813</c:v>
                </c:pt>
                <c:pt idx="61">
                  <c:v>803</c:v>
                </c:pt>
                <c:pt idx="62">
                  <c:v>724</c:v>
                </c:pt>
                <c:pt idx="63">
                  <c:v>644</c:v>
                </c:pt>
                <c:pt idx="64">
                  <c:v>581</c:v>
                </c:pt>
                <c:pt idx="65">
                  <c:v>533</c:v>
                </c:pt>
                <c:pt idx="66">
                  <c:v>666</c:v>
                </c:pt>
                <c:pt idx="67">
                  <c:v>700</c:v>
                </c:pt>
                <c:pt idx="68">
                  <c:v>724</c:v>
                </c:pt>
                <c:pt idx="69">
                  <c:v>703</c:v>
                </c:pt>
                <c:pt idx="70">
                  <c:v>766</c:v>
                </c:pt>
                <c:pt idx="71">
                  <c:v>760</c:v>
                </c:pt>
                <c:pt idx="72">
                  <c:v>868</c:v>
                </c:pt>
                <c:pt idx="73">
                  <c:v>827</c:v>
                </c:pt>
                <c:pt idx="74">
                  <c:v>786</c:v>
                </c:pt>
                <c:pt idx="75">
                  <c:v>767</c:v>
                </c:pt>
                <c:pt idx="76">
                  <c:v>806</c:v>
                </c:pt>
                <c:pt idx="77">
                  <c:v>839</c:v>
                </c:pt>
                <c:pt idx="78">
                  <c:v>798</c:v>
                </c:pt>
                <c:pt idx="79">
                  <c:v>790</c:v>
                </c:pt>
                <c:pt idx="80">
                  <c:v>922</c:v>
                </c:pt>
                <c:pt idx="81">
                  <c:v>966</c:v>
                </c:pt>
                <c:pt idx="82">
                  <c:v>926</c:v>
                </c:pt>
                <c:pt idx="83">
                  <c:v>929</c:v>
                </c:pt>
                <c:pt idx="84">
                  <c:v>936</c:v>
                </c:pt>
                <c:pt idx="85">
                  <c:v>945</c:v>
                </c:pt>
                <c:pt idx="86">
                  <c:v>1033</c:v>
                </c:pt>
                <c:pt idx="87">
                  <c:v>1081</c:v>
                </c:pt>
                <c:pt idx="88">
                  <c:v>1074</c:v>
                </c:pt>
                <c:pt idx="89">
                  <c:v>1045</c:v>
                </c:pt>
                <c:pt idx="90">
                  <c:v>1120</c:v>
                </c:pt>
                <c:pt idx="91">
                  <c:v>1131</c:v>
                </c:pt>
                <c:pt idx="92">
                  <c:v>1050</c:v>
                </c:pt>
                <c:pt idx="93">
                  <c:v>1050</c:v>
                </c:pt>
                <c:pt idx="94">
                  <c:v>1082</c:v>
                </c:pt>
                <c:pt idx="95">
                  <c:v>1139</c:v>
                </c:pt>
                <c:pt idx="96">
                  <c:v>1187</c:v>
                </c:pt>
                <c:pt idx="97">
                  <c:v>1250</c:v>
                </c:pt>
                <c:pt idx="98">
                  <c:v>1255</c:v>
                </c:pt>
                <c:pt idx="99">
                  <c:v>1267</c:v>
                </c:pt>
                <c:pt idx="100">
                  <c:v>1299</c:v>
                </c:pt>
                <c:pt idx="101">
                  <c:v>1386</c:v>
                </c:pt>
                <c:pt idx="102">
                  <c:v>1423</c:v>
                </c:pt>
                <c:pt idx="103">
                  <c:v>1428</c:v>
                </c:pt>
                <c:pt idx="104">
                  <c:v>1446</c:v>
                </c:pt>
                <c:pt idx="105">
                  <c:v>1434</c:v>
                </c:pt>
                <c:pt idx="106">
                  <c:v>1477</c:v>
                </c:pt>
                <c:pt idx="107">
                  <c:v>1495</c:v>
                </c:pt>
                <c:pt idx="108">
                  <c:v>1380</c:v>
                </c:pt>
                <c:pt idx="109">
                  <c:v>1348</c:v>
                </c:pt>
                <c:pt idx="110">
                  <c:v>1389</c:v>
                </c:pt>
                <c:pt idx="111">
                  <c:v>1408</c:v>
                </c:pt>
                <c:pt idx="112" formatCode="#,##0">
                  <c:v>1411</c:v>
                </c:pt>
                <c:pt idx="113" formatCode="#,##0">
                  <c:v>1387</c:v>
                </c:pt>
                <c:pt idx="114" formatCode="General">
                  <c:v>1429</c:v>
                </c:pt>
                <c:pt idx="115" formatCode="General">
                  <c:v>1566</c:v>
                </c:pt>
                <c:pt idx="116" formatCode="#,##0">
                  <c:v>1441</c:v>
                </c:pt>
                <c:pt idx="117" formatCode="#,##0">
                  <c:v>1418</c:v>
                </c:pt>
                <c:pt idx="118" formatCode="#,##0">
                  <c:v>1375</c:v>
                </c:pt>
                <c:pt idx="119" formatCode="#,##0">
                  <c:v>1298</c:v>
                </c:pt>
                <c:pt idx="120" formatCode="#,##0">
                  <c:v>1278</c:v>
                </c:pt>
                <c:pt idx="121" formatCode="General">
                  <c:v>1457</c:v>
                </c:pt>
                <c:pt idx="122" formatCode="General">
                  <c:v>1380</c:v>
                </c:pt>
                <c:pt idx="123" formatCode="#,##0">
                  <c:v>1350</c:v>
                </c:pt>
                <c:pt idx="124" formatCode="#,##0">
                  <c:v>1313</c:v>
                </c:pt>
                <c:pt idx="125" formatCode="#,##0">
                  <c:v>1236</c:v>
                </c:pt>
                <c:pt idx="126" formatCode="#,##0">
                  <c:v>1114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CBE-4DB9-8ED6-E0914A71EEE3}"/>
            </c:ext>
          </c:extLst>
        </c:ser>
        <c:ser>
          <c:idx val="1"/>
          <c:order val="1"/>
          <c:tx>
            <c:strRef>
              <c:f>'Resto gráfica'!$W$3</c:f>
              <c:strCache>
                <c:ptCount val="1"/>
                <c:pt idx="0">
                  <c:v>Girardot y Alr.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3F-4B64-B686-C7F893D31C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gráfica'!$U$4:$U$140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gráfica'!$W$4:$W$140</c:f>
              <c:numCache>
                <c:formatCode>_-* #,##0_-;\-* #,##0_-;_-* "-"??_-;_-@_-</c:formatCode>
                <c:ptCount val="137"/>
                <c:pt idx="25">
                  <c:v>2682</c:v>
                </c:pt>
                <c:pt idx="26">
                  <c:v>2552</c:v>
                </c:pt>
                <c:pt idx="27">
                  <c:v>2495</c:v>
                </c:pt>
                <c:pt idx="28">
                  <c:v>2302</c:v>
                </c:pt>
                <c:pt idx="29">
                  <c:v>2165</c:v>
                </c:pt>
                <c:pt idx="30">
                  <c:v>1971</c:v>
                </c:pt>
                <c:pt idx="31">
                  <c:v>1993</c:v>
                </c:pt>
                <c:pt idx="32">
                  <c:v>1986</c:v>
                </c:pt>
                <c:pt idx="33">
                  <c:v>1881</c:v>
                </c:pt>
                <c:pt idx="34">
                  <c:v>1852</c:v>
                </c:pt>
                <c:pt idx="35">
                  <c:v>1895</c:v>
                </c:pt>
                <c:pt idx="36">
                  <c:v>1855</c:v>
                </c:pt>
                <c:pt idx="37">
                  <c:v>1812</c:v>
                </c:pt>
                <c:pt idx="38">
                  <c:v>1889</c:v>
                </c:pt>
                <c:pt idx="39">
                  <c:v>1857</c:v>
                </c:pt>
                <c:pt idx="40">
                  <c:v>1843</c:v>
                </c:pt>
                <c:pt idx="41">
                  <c:v>1871</c:v>
                </c:pt>
                <c:pt idx="42">
                  <c:v>1861</c:v>
                </c:pt>
                <c:pt idx="43">
                  <c:v>1819</c:v>
                </c:pt>
                <c:pt idx="44">
                  <c:v>1730</c:v>
                </c:pt>
                <c:pt idx="45">
                  <c:v>1731</c:v>
                </c:pt>
                <c:pt idx="46">
                  <c:v>1755</c:v>
                </c:pt>
                <c:pt idx="47">
                  <c:v>1623</c:v>
                </c:pt>
                <c:pt idx="48">
                  <c:v>1656</c:v>
                </c:pt>
                <c:pt idx="49">
                  <c:v>1733</c:v>
                </c:pt>
                <c:pt idx="50">
                  <c:v>1696</c:v>
                </c:pt>
                <c:pt idx="51">
                  <c:v>1725</c:v>
                </c:pt>
                <c:pt idx="52">
                  <c:v>1731</c:v>
                </c:pt>
                <c:pt idx="53">
                  <c:v>1720</c:v>
                </c:pt>
                <c:pt idx="54">
                  <c:v>1743</c:v>
                </c:pt>
                <c:pt idx="55">
                  <c:v>1755</c:v>
                </c:pt>
                <c:pt idx="56">
                  <c:v>1772</c:v>
                </c:pt>
                <c:pt idx="57">
                  <c:v>1767</c:v>
                </c:pt>
                <c:pt idx="58">
                  <c:v>1730</c:v>
                </c:pt>
                <c:pt idx="59">
                  <c:v>1792</c:v>
                </c:pt>
                <c:pt idx="60">
                  <c:v>1715</c:v>
                </c:pt>
                <c:pt idx="61">
                  <c:v>1661</c:v>
                </c:pt>
                <c:pt idx="62">
                  <c:v>1675</c:v>
                </c:pt>
                <c:pt idx="63">
                  <c:v>1652</c:v>
                </c:pt>
                <c:pt idx="64">
                  <c:v>1656</c:v>
                </c:pt>
                <c:pt idx="65">
                  <c:v>1580</c:v>
                </c:pt>
                <c:pt idx="66">
                  <c:v>1603</c:v>
                </c:pt>
                <c:pt idx="67">
                  <c:v>1704</c:v>
                </c:pt>
                <c:pt idx="68">
                  <c:v>1725</c:v>
                </c:pt>
                <c:pt idx="69">
                  <c:v>1704</c:v>
                </c:pt>
                <c:pt idx="70">
                  <c:v>1691</c:v>
                </c:pt>
                <c:pt idx="71">
                  <c:v>1635</c:v>
                </c:pt>
                <c:pt idx="72">
                  <c:v>1846</c:v>
                </c:pt>
                <c:pt idx="73">
                  <c:v>1833</c:v>
                </c:pt>
                <c:pt idx="74">
                  <c:v>1463</c:v>
                </c:pt>
                <c:pt idx="75">
                  <c:v>1382</c:v>
                </c:pt>
                <c:pt idx="76">
                  <c:v>1485</c:v>
                </c:pt>
                <c:pt idx="77">
                  <c:v>1442</c:v>
                </c:pt>
                <c:pt idx="78">
                  <c:v>1300</c:v>
                </c:pt>
                <c:pt idx="79">
                  <c:v>1217</c:v>
                </c:pt>
                <c:pt idx="80">
                  <c:v>1430</c:v>
                </c:pt>
                <c:pt idx="81">
                  <c:v>1939</c:v>
                </c:pt>
                <c:pt idx="82">
                  <c:v>2138</c:v>
                </c:pt>
                <c:pt idx="83">
                  <c:v>2173</c:v>
                </c:pt>
                <c:pt idx="84">
                  <c:v>2158</c:v>
                </c:pt>
                <c:pt idx="85">
                  <c:v>2490</c:v>
                </c:pt>
                <c:pt idx="86">
                  <c:v>2490</c:v>
                </c:pt>
                <c:pt idx="87">
                  <c:v>2677</c:v>
                </c:pt>
                <c:pt idx="88">
                  <c:v>3201</c:v>
                </c:pt>
                <c:pt idx="89">
                  <c:v>3852</c:v>
                </c:pt>
                <c:pt idx="90">
                  <c:v>4281</c:v>
                </c:pt>
                <c:pt idx="91">
                  <c:v>4607</c:v>
                </c:pt>
                <c:pt idx="92">
                  <c:v>4614</c:v>
                </c:pt>
                <c:pt idx="93">
                  <c:v>4344</c:v>
                </c:pt>
                <c:pt idx="94">
                  <c:v>5096</c:v>
                </c:pt>
                <c:pt idx="95">
                  <c:v>5452</c:v>
                </c:pt>
                <c:pt idx="96">
                  <c:v>5428</c:v>
                </c:pt>
                <c:pt idx="97">
                  <c:v>5449</c:v>
                </c:pt>
                <c:pt idx="98">
                  <c:v>5396</c:v>
                </c:pt>
                <c:pt idx="99">
                  <c:v>5441</c:v>
                </c:pt>
                <c:pt idx="100">
                  <c:v>5232</c:v>
                </c:pt>
                <c:pt idx="101">
                  <c:v>4730</c:v>
                </c:pt>
                <c:pt idx="102">
                  <c:v>4563</c:v>
                </c:pt>
                <c:pt idx="103">
                  <c:v>4301</c:v>
                </c:pt>
                <c:pt idx="104">
                  <c:v>4243</c:v>
                </c:pt>
                <c:pt idx="105">
                  <c:v>4377</c:v>
                </c:pt>
                <c:pt idx="106">
                  <c:v>4330</c:v>
                </c:pt>
                <c:pt idx="107">
                  <c:v>3993</c:v>
                </c:pt>
                <c:pt idx="108">
                  <c:v>3907</c:v>
                </c:pt>
                <c:pt idx="109">
                  <c:v>3964</c:v>
                </c:pt>
                <c:pt idx="110">
                  <c:v>4024</c:v>
                </c:pt>
                <c:pt idx="111">
                  <c:v>4051</c:v>
                </c:pt>
                <c:pt idx="112" formatCode="#,##0">
                  <c:v>4437</c:v>
                </c:pt>
                <c:pt idx="113" formatCode="#,##0">
                  <c:v>4543</c:v>
                </c:pt>
                <c:pt idx="114" formatCode="General">
                  <c:v>4508</c:v>
                </c:pt>
                <c:pt idx="115" formatCode="General">
                  <c:v>4584</c:v>
                </c:pt>
                <c:pt idx="116" formatCode="#,##0">
                  <c:v>4582</c:v>
                </c:pt>
                <c:pt idx="117" formatCode="#,##0">
                  <c:v>4696</c:v>
                </c:pt>
                <c:pt idx="118" formatCode="#,##0">
                  <c:v>4668</c:v>
                </c:pt>
                <c:pt idx="119" formatCode="#,##0">
                  <c:v>4580</c:v>
                </c:pt>
                <c:pt idx="120" formatCode="#,##0">
                  <c:v>4579</c:v>
                </c:pt>
                <c:pt idx="121" formatCode="General">
                  <c:v>4538</c:v>
                </c:pt>
                <c:pt idx="122" formatCode="General">
                  <c:v>4501</c:v>
                </c:pt>
                <c:pt idx="123" formatCode="#,##0">
                  <c:v>4337</c:v>
                </c:pt>
                <c:pt idx="124" formatCode="#,##0">
                  <c:v>4276</c:v>
                </c:pt>
                <c:pt idx="125" formatCode="#,##0">
                  <c:v>4768</c:v>
                </c:pt>
                <c:pt idx="126" formatCode="#,##0">
                  <c:v>4964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BE-4DB9-8ED6-E0914A71EEE3}"/>
            </c:ext>
          </c:extLst>
        </c:ser>
        <c:ser>
          <c:idx val="2"/>
          <c:order val="2"/>
          <c:tx>
            <c:strRef>
              <c:f>'Resto gráfica'!$X$3</c:f>
              <c:strCache>
                <c:ptCount val="1"/>
                <c:pt idx="0">
                  <c:v>Armenia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2"/>
              <c:layout>
                <c:manualLayout>
                  <c:x val="0.15037183044609875"/>
                  <c:y val="1.421342947448463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053-4213-8A33-EF7B2DAA3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gráfica'!$U$4:$U$140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gráfica'!$X$4:$X$140</c:f>
              <c:numCache>
                <c:formatCode>_-* #,##0_-;\-* #,##0_-;_-* "-"??_-;_-@_-</c:formatCode>
                <c:ptCount val="137"/>
                <c:pt idx="35">
                  <c:v>2109</c:v>
                </c:pt>
                <c:pt idx="36">
                  <c:v>1964</c:v>
                </c:pt>
                <c:pt idx="37">
                  <c:v>1859</c:v>
                </c:pt>
                <c:pt idx="38">
                  <c:v>1796</c:v>
                </c:pt>
                <c:pt idx="39">
                  <c:v>1738</c:v>
                </c:pt>
                <c:pt idx="40">
                  <c:v>1710</c:v>
                </c:pt>
                <c:pt idx="41">
                  <c:v>1812</c:v>
                </c:pt>
                <c:pt idx="42">
                  <c:v>1895</c:v>
                </c:pt>
                <c:pt idx="43">
                  <c:v>1980</c:v>
                </c:pt>
                <c:pt idx="44">
                  <c:v>2090</c:v>
                </c:pt>
                <c:pt idx="45">
                  <c:v>2030</c:v>
                </c:pt>
                <c:pt idx="46">
                  <c:v>1930</c:v>
                </c:pt>
                <c:pt idx="47">
                  <c:v>2016</c:v>
                </c:pt>
                <c:pt idx="48">
                  <c:v>2072</c:v>
                </c:pt>
                <c:pt idx="49">
                  <c:v>2092</c:v>
                </c:pt>
                <c:pt idx="50">
                  <c:v>2121</c:v>
                </c:pt>
                <c:pt idx="51">
                  <c:v>2040</c:v>
                </c:pt>
                <c:pt idx="52">
                  <c:v>1973</c:v>
                </c:pt>
                <c:pt idx="53">
                  <c:v>1885</c:v>
                </c:pt>
                <c:pt idx="54">
                  <c:v>1787</c:v>
                </c:pt>
                <c:pt idx="55">
                  <c:v>1622</c:v>
                </c:pt>
                <c:pt idx="56">
                  <c:v>1440</c:v>
                </c:pt>
                <c:pt idx="57">
                  <c:v>1476</c:v>
                </c:pt>
                <c:pt idx="58">
                  <c:v>1432</c:v>
                </c:pt>
                <c:pt idx="59">
                  <c:v>1242</c:v>
                </c:pt>
                <c:pt idx="60">
                  <c:v>1192</c:v>
                </c:pt>
                <c:pt idx="61">
                  <c:v>1154</c:v>
                </c:pt>
                <c:pt idx="62">
                  <c:v>1058</c:v>
                </c:pt>
                <c:pt idx="63">
                  <c:v>964</c:v>
                </c:pt>
                <c:pt idx="64">
                  <c:v>949</c:v>
                </c:pt>
                <c:pt idx="65">
                  <c:v>947</c:v>
                </c:pt>
                <c:pt idx="66">
                  <c:v>914</c:v>
                </c:pt>
                <c:pt idx="67">
                  <c:v>940</c:v>
                </c:pt>
                <c:pt idx="68">
                  <c:v>891</c:v>
                </c:pt>
                <c:pt idx="69">
                  <c:v>867</c:v>
                </c:pt>
                <c:pt idx="70">
                  <c:v>858</c:v>
                </c:pt>
                <c:pt idx="71">
                  <c:v>920</c:v>
                </c:pt>
                <c:pt idx="72">
                  <c:v>947</c:v>
                </c:pt>
                <c:pt idx="73">
                  <c:v>904</c:v>
                </c:pt>
                <c:pt idx="74">
                  <c:v>950</c:v>
                </c:pt>
                <c:pt idx="75">
                  <c:v>921</c:v>
                </c:pt>
                <c:pt idx="76">
                  <c:v>900</c:v>
                </c:pt>
                <c:pt idx="77">
                  <c:v>842</c:v>
                </c:pt>
                <c:pt idx="78">
                  <c:v>801</c:v>
                </c:pt>
                <c:pt idx="79">
                  <c:v>808</c:v>
                </c:pt>
                <c:pt idx="80">
                  <c:v>903</c:v>
                </c:pt>
                <c:pt idx="81">
                  <c:v>913</c:v>
                </c:pt>
                <c:pt idx="82">
                  <c:v>944</c:v>
                </c:pt>
                <c:pt idx="83">
                  <c:v>935</c:v>
                </c:pt>
                <c:pt idx="84">
                  <c:v>987</c:v>
                </c:pt>
                <c:pt idx="85">
                  <c:v>1087</c:v>
                </c:pt>
                <c:pt idx="86">
                  <c:v>1146</c:v>
                </c:pt>
                <c:pt idx="87">
                  <c:v>1129</c:v>
                </c:pt>
                <c:pt idx="88">
                  <c:v>1162</c:v>
                </c:pt>
                <c:pt idx="89">
                  <c:v>1237</c:v>
                </c:pt>
                <c:pt idx="90">
                  <c:v>1261</c:v>
                </c:pt>
                <c:pt idx="91">
                  <c:v>1258</c:v>
                </c:pt>
                <c:pt idx="92">
                  <c:v>1249</c:v>
                </c:pt>
                <c:pt idx="93">
                  <c:v>1325</c:v>
                </c:pt>
                <c:pt idx="94">
                  <c:v>1266</c:v>
                </c:pt>
                <c:pt idx="95">
                  <c:v>1293</c:v>
                </c:pt>
                <c:pt idx="96">
                  <c:v>1206</c:v>
                </c:pt>
                <c:pt idx="97">
                  <c:v>1200</c:v>
                </c:pt>
                <c:pt idx="98">
                  <c:v>1208</c:v>
                </c:pt>
                <c:pt idx="99">
                  <c:v>1256</c:v>
                </c:pt>
                <c:pt idx="100">
                  <c:v>1263</c:v>
                </c:pt>
                <c:pt idx="101">
                  <c:v>1244</c:v>
                </c:pt>
                <c:pt idx="102">
                  <c:v>1269</c:v>
                </c:pt>
                <c:pt idx="103">
                  <c:v>1271</c:v>
                </c:pt>
                <c:pt idx="104">
                  <c:v>1295</c:v>
                </c:pt>
                <c:pt idx="105">
                  <c:v>1270</c:v>
                </c:pt>
                <c:pt idx="106">
                  <c:v>1248</c:v>
                </c:pt>
                <c:pt idx="107">
                  <c:v>1150</c:v>
                </c:pt>
                <c:pt idx="108">
                  <c:v>1165</c:v>
                </c:pt>
                <c:pt idx="109">
                  <c:v>1092</c:v>
                </c:pt>
                <c:pt idx="110">
                  <c:v>1027</c:v>
                </c:pt>
                <c:pt idx="111">
                  <c:v>966</c:v>
                </c:pt>
                <c:pt idx="112" formatCode="General">
                  <c:v>912</c:v>
                </c:pt>
                <c:pt idx="113" formatCode="General">
                  <c:v>882</c:v>
                </c:pt>
                <c:pt idx="114" formatCode="General">
                  <c:v>880</c:v>
                </c:pt>
                <c:pt idx="115" formatCode="General">
                  <c:v>825</c:v>
                </c:pt>
                <c:pt idx="116" formatCode="General">
                  <c:v>688</c:v>
                </c:pt>
                <c:pt idx="117" formatCode="General">
                  <c:v>621</c:v>
                </c:pt>
                <c:pt idx="118" formatCode="General">
                  <c:v>578</c:v>
                </c:pt>
                <c:pt idx="119" formatCode="General">
                  <c:v>615</c:v>
                </c:pt>
                <c:pt idx="120" formatCode="General">
                  <c:v>547</c:v>
                </c:pt>
                <c:pt idx="121" formatCode="General">
                  <c:v>567</c:v>
                </c:pt>
                <c:pt idx="122" formatCode="General">
                  <c:v>574</c:v>
                </c:pt>
                <c:pt idx="123" formatCode="#,##0">
                  <c:v>561</c:v>
                </c:pt>
                <c:pt idx="124" formatCode="#,##0">
                  <c:v>533</c:v>
                </c:pt>
                <c:pt idx="125" formatCode="#,##0">
                  <c:v>516</c:v>
                </c:pt>
                <c:pt idx="126" formatCode="#,##0">
                  <c:v>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CBE-4DB9-8ED6-E0914A71EEE3}"/>
            </c:ext>
          </c:extLst>
        </c:ser>
        <c:ser>
          <c:idx val="3"/>
          <c:order val="3"/>
          <c:tx>
            <c:strRef>
              <c:f>'Resto gráfica'!$Y$3</c:f>
              <c:strCache>
                <c:ptCount val="1"/>
                <c:pt idx="0">
                  <c:v>Manizales</c:v>
                </c:pt>
              </c:strCache>
            </c:strRef>
          </c:tx>
          <c:spPr>
            <a:ln w="28575" cap="rnd">
              <a:solidFill>
                <a:srgbClr val="FFC000">
                  <a:alpha val="98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layout>
                <c:manualLayout>
                  <c:x val="-4.8426931357539518E-3"/>
                  <c:y val="-1.2582579032842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3F-4B64-B686-C7F893D31C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gráfica'!$U$4:$U$140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gráfica'!$Y$4:$Y$140</c:f>
              <c:numCache>
                <c:formatCode>_-* #,##0_-;\-* #,##0_-;_-* "-"??_-;_-@_-</c:formatCode>
                <c:ptCount val="137"/>
                <c:pt idx="35">
                  <c:v>1670</c:v>
                </c:pt>
                <c:pt idx="36">
                  <c:v>1661</c:v>
                </c:pt>
                <c:pt idx="37">
                  <c:v>1597</c:v>
                </c:pt>
                <c:pt idx="38">
                  <c:v>1560</c:v>
                </c:pt>
                <c:pt idx="39">
                  <c:v>1553</c:v>
                </c:pt>
                <c:pt idx="40">
                  <c:v>1599</c:v>
                </c:pt>
                <c:pt idx="41">
                  <c:v>1587</c:v>
                </c:pt>
                <c:pt idx="42">
                  <c:v>1511</c:v>
                </c:pt>
                <c:pt idx="43">
                  <c:v>1510</c:v>
                </c:pt>
                <c:pt idx="44">
                  <c:v>1446</c:v>
                </c:pt>
                <c:pt idx="45">
                  <c:v>1376</c:v>
                </c:pt>
                <c:pt idx="46">
                  <c:v>1327</c:v>
                </c:pt>
                <c:pt idx="47">
                  <c:v>1237</c:v>
                </c:pt>
                <c:pt idx="48">
                  <c:v>1326</c:v>
                </c:pt>
                <c:pt idx="49">
                  <c:v>1324</c:v>
                </c:pt>
                <c:pt idx="50">
                  <c:v>1304</c:v>
                </c:pt>
                <c:pt idx="51">
                  <c:v>1288</c:v>
                </c:pt>
                <c:pt idx="52">
                  <c:v>1208</c:v>
                </c:pt>
                <c:pt idx="53">
                  <c:v>1235</c:v>
                </c:pt>
                <c:pt idx="54">
                  <c:v>1205</c:v>
                </c:pt>
                <c:pt idx="55">
                  <c:v>1085</c:v>
                </c:pt>
                <c:pt idx="56">
                  <c:v>1103</c:v>
                </c:pt>
                <c:pt idx="57">
                  <c:v>1143</c:v>
                </c:pt>
                <c:pt idx="58">
                  <c:v>1093</c:v>
                </c:pt>
                <c:pt idx="59">
                  <c:v>1114</c:v>
                </c:pt>
                <c:pt idx="60">
                  <c:v>1178</c:v>
                </c:pt>
                <c:pt idx="61">
                  <c:v>1238</c:v>
                </c:pt>
                <c:pt idx="62">
                  <c:v>1269</c:v>
                </c:pt>
                <c:pt idx="63">
                  <c:v>1202</c:v>
                </c:pt>
                <c:pt idx="64">
                  <c:v>1154</c:v>
                </c:pt>
                <c:pt idx="65">
                  <c:v>1129</c:v>
                </c:pt>
                <c:pt idx="66">
                  <c:v>1107</c:v>
                </c:pt>
                <c:pt idx="67">
                  <c:v>1204</c:v>
                </c:pt>
                <c:pt idx="68">
                  <c:v>1346</c:v>
                </c:pt>
                <c:pt idx="69">
                  <c:v>1277</c:v>
                </c:pt>
                <c:pt idx="70">
                  <c:v>1375</c:v>
                </c:pt>
                <c:pt idx="71">
                  <c:v>1350</c:v>
                </c:pt>
                <c:pt idx="72">
                  <c:v>1241</c:v>
                </c:pt>
                <c:pt idx="73">
                  <c:v>1188</c:v>
                </c:pt>
                <c:pt idx="74">
                  <c:v>1146</c:v>
                </c:pt>
                <c:pt idx="75">
                  <c:v>1103</c:v>
                </c:pt>
                <c:pt idx="76">
                  <c:v>1111</c:v>
                </c:pt>
                <c:pt idx="77">
                  <c:v>1128</c:v>
                </c:pt>
                <c:pt idx="78">
                  <c:v>1120</c:v>
                </c:pt>
                <c:pt idx="79">
                  <c:v>1157</c:v>
                </c:pt>
                <c:pt idx="80">
                  <c:v>1140</c:v>
                </c:pt>
                <c:pt idx="81">
                  <c:v>1235</c:v>
                </c:pt>
                <c:pt idx="82">
                  <c:v>1181</c:v>
                </c:pt>
                <c:pt idx="83">
                  <c:v>1230</c:v>
                </c:pt>
                <c:pt idx="84">
                  <c:v>1284</c:v>
                </c:pt>
                <c:pt idx="85">
                  <c:v>1393</c:v>
                </c:pt>
                <c:pt idx="86">
                  <c:v>1455</c:v>
                </c:pt>
                <c:pt idx="87">
                  <c:v>1490</c:v>
                </c:pt>
                <c:pt idx="88">
                  <c:v>1481</c:v>
                </c:pt>
                <c:pt idx="89">
                  <c:v>1391</c:v>
                </c:pt>
                <c:pt idx="90">
                  <c:v>1312</c:v>
                </c:pt>
                <c:pt idx="91">
                  <c:v>1213</c:v>
                </c:pt>
                <c:pt idx="92">
                  <c:v>1110</c:v>
                </c:pt>
                <c:pt idx="93">
                  <c:v>1125</c:v>
                </c:pt>
                <c:pt idx="94">
                  <c:v>1067</c:v>
                </c:pt>
                <c:pt idx="95">
                  <c:v>961</c:v>
                </c:pt>
                <c:pt idx="96">
                  <c:v>899</c:v>
                </c:pt>
                <c:pt idx="97">
                  <c:v>946</c:v>
                </c:pt>
                <c:pt idx="98">
                  <c:v>923</c:v>
                </c:pt>
                <c:pt idx="99">
                  <c:v>879</c:v>
                </c:pt>
                <c:pt idx="100">
                  <c:v>817</c:v>
                </c:pt>
                <c:pt idx="101">
                  <c:v>808</c:v>
                </c:pt>
                <c:pt idx="102">
                  <c:v>795</c:v>
                </c:pt>
                <c:pt idx="103">
                  <c:v>759</c:v>
                </c:pt>
                <c:pt idx="104">
                  <c:v>914</c:v>
                </c:pt>
                <c:pt idx="105">
                  <c:v>899</c:v>
                </c:pt>
                <c:pt idx="106">
                  <c:v>892</c:v>
                </c:pt>
                <c:pt idx="107">
                  <c:v>898</c:v>
                </c:pt>
                <c:pt idx="108">
                  <c:v>910</c:v>
                </c:pt>
                <c:pt idx="109">
                  <c:v>744</c:v>
                </c:pt>
                <c:pt idx="110">
                  <c:v>769</c:v>
                </c:pt>
                <c:pt idx="111">
                  <c:v>797</c:v>
                </c:pt>
                <c:pt idx="112" formatCode="General">
                  <c:v>771</c:v>
                </c:pt>
                <c:pt idx="113" formatCode="General">
                  <c:v>746</c:v>
                </c:pt>
                <c:pt idx="114" formatCode="General">
                  <c:v>724</c:v>
                </c:pt>
                <c:pt idx="115" formatCode="General">
                  <c:v>736</c:v>
                </c:pt>
                <c:pt idx="116" formatCode="General">
                  <c:v>695</c:v>
                </c:pt>
                <c:pt idx="117" formatCode="General">
                  <c:v>636</c:v>
                </c:pt>
                <c:pt idx="118" formatCode="General">
                  <c:v>618</c:v>
                </c:pt>
                <c:pt idx="119" formatCode="General">
                  <c:v>511</c:v>
                </c:pt>
                <c:pt idx="120" formatCode="General">
                  <c:v>454</c:v>
                </c:pt>
                <c:pt idx="121" formatCode="General">
                  <c:v>479</c:v>
                </c:pt>
                <c:pt idx="122" formatCode="General">
                  <c:v>408</c:v>
                </c:pt>
                <c:pt idx="123" formatCode="#,##0">
                  <c:v>382</c:v>
                </c:pt>
                <c:pt idx="124" formatCode="#,##0">
                  <c:v>384</c:v>
                </c:pt>
                <c:pt idx="125" formatCode="#,##0">
                  <c:v>348</c:v>
                </c:pt>
                <c:pt idx="126" formatCode="#,##0">
                  <c:v>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CBE-4DB9-8ED6-E0914A71EEE3}"/>
            </c:ext>
          </c:extLst>
        </c:ser>
        <c:ser>
          <c:idx val="4"/>
          <c:order val="4"/>
          <c:tx>
            <c:strRef>
              <c:f>'Resto gráfica'!$Z$3</c:f>
              <c:strCache>
                <c:ptCount val="1"/>
                <c:pt idx="0">
                  <c:v>Cúcuta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layout>
                <c:manualLayout>
                  <c:x val="-8.9817470979365356E-3"/>
                  <c:y val="-2.0984932221017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3F-4B64-B686-C7F893D31C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gráfica'!$U$4:$U$140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gráfica'!$Z$4:$Z$140</c:f>
              <c:numCache>
                <c:formatCode>_-* #,##0_-;\-* #,##0_-;_-* "-"??_-;_-@_-</c:formatCode>
                <c:ptCount val="137"/>
                <c:pt idx="62">
                  <c:v>1483</c:v>
                </c:pt>
                <c:pt idx="63">
                  <c:v>1482</c:v>
                </c:pt>
                <c:pt idx="64">
                  <c:v>1519</c:v>
                </c:pt>
                <c:pt idx="65">
                  <c:v>1546</c:v>
                </c:pt>
                <c:pt idx="66">
                  <c:v>1414</c:v>
                </c:pt>
                <c:pt idx="67">
                  <c:v>1361</c:v>
                </c:pt>
                <c:pt idx="68">
                  <c:v>1355</c:v>
                </c:pt>
                <c:pt idx="69">
                  <c:v>1704</c:v>
                </c:pt>
                <c:pt idx="70">
                  <c:v>1226</c:v>
                </c:pt>
                <c:pt idx="71">
                  <c:v>1193</c:v>
                </c:pt>
                <c:pt idx="72">
                  <c:v>1217</c:v>
                </c:pt>
                <c:pt idx="73">
                  <c:v>1132</c:v>
                </c:pt>
                <c:pt idx="74">
                  <c:v>958</c:v>
                </c:pt>
                <c:pt idx="75">
                  <c:v>999</c:v>
                </c:pt>
                <c:pt idx="76">
                  <c:v>969</c:v>
                </c:pt>
                <c:pt idx="77">
                  <c:v>992</c:v>
                </c:pt>
                <c:pt idx="78">
                  <c:v>1144</c:v>
                </c:pt>
                <c:pt idx="79">
                  <c:v>1197</c:v>
                </c:pt>
                <c:pt idx="80">
                  <c:v>1228</c:v>
                </c:pt>
                <c:pt idx="81">
                  <c:v>1455</c:v>
                </c:pt>
                <c:pt idx="82">
                  <c:v>1470</c:v>
                </c:pt>
                <c:pt idx="83">
                  <c:v>1464</c:v>
                </c:pt>
                <c:pt idx="84">
                  <c:v>1420</c:v>
                </c:pt>
                <c:pt idx="85">
                  <c:v>1446</c:v>
                </c:pt>
                <c:pt idx="86">
                  <c:v>1578</c:v>
                </c:pt>
                <c:pt idx="87">
                  <c:v>1664</c:v>
                </c:pt>
                <c:pt idx="88">
                  <c:v>1742</c:v>
                </c:pt>
                <c:pt idx="89">
                  <c:v>1727</c:v>
                </c:pt>
                <c:pt idx="90">
                  <c:v>1701</c:v>
                </c:pt>
                <c:pt idx="91">
                  <c:v>1705</c:v>
                </c:pt>
                <c:pt idx="92">
                  <c:v>1746</c:v>
                </c:pt>
                <c:pt idx="93">
                  <c:v>1691</c:v>
                </c:pt>
                <c:pt idx="94">
                  <c:v>1725</c:v>
                </c:pt>
                <c:pt idx="95">
                  <c:v>1706</c:v>
                </c:pt>
                <c:pt idx="96">
                  <c:v>1690</c:v>
                </c:pt>
                <c:pt idx="97">
                  <c:v>1661</c:v>
                </c:pt>
                <c:pt idx="98">
                  <c:v>1570</c:v>
                </c:pt>
                <c:pt idx="99">
                  <c:v>1409</c:v>
                </c:pt>
                <c:pt idx="100">
                  <c:v>1301</c:v>
                </c:pt>
                <c:pt idx="101">
                  <c:v>1136</c:v>
                </c:pt>
                <c:pt idx="102">
                  <c:v>1037</c:v>
                </c:pt>
                <c:pt idx="103">
                  <c:v>948</c:v>
                </c:pt>
                <c:pt idx="104">
                  <c:v>899</c:v>
                </c:pt>
                <c:pt idx="105">
                  <c:v>934</c:v>
                </c:pt>
                <c:pt idx="106">
                  <c:v>902</c:v>
                </c:pt>
                <c:pt idx="107">
                  <c:v>859</c:v>
                </c:pt>
                <c:pt idx="108">
                  <c:v>846</c:v>
                </c:pt>
                <c:pt idx="109">
                  <c:v>830</c:v>
                </c:pt>
                <c:pt idx="110">
                  <c:v>782</c:v>
                </c:pt>
                <c:pt idx="111">
                  <c:v>754</c:v>
                </c:pt>
                <c:pt idx="112" formatCode="General">
                  <c:v>722</c:v>
                </c:pt>
                <c:pt idx="113" formatCode="General">
                  <c:v>763</c:v>
                </c:pt>
                <c:pt idx="114" formatCode="General">
                  <c:v>695</c:v>
                </c:pt>
                <c:pt idx="115" formatCode="General">
                  <c:v>692</c:v>
                </c:pt>
                <c:pt idx="116" formatCode="General">
                  <c:v>618</c:v>
                </c:pt>
                <c:pt idx="117" formatCode="General">
                  <c:v>606</c:v>
                </c:pt>
                <c:pt idx="118" formatCode="General">
                  <c:v>501</c:v>
                </c:pt>
                <c:pt idx="119" formatCode="General">
                  <c:v>575</c:v>
                </c:pt>
                <c:pt idx="120" formatCode="General">
                  <c:v>570</c:v>
                </c:pt>
                <c:pt idx="121" formatCode="General">
                  <c:v>623</c:v>
                </c:pt>
                <c:pt idx="122" formatCode="General">
                  <c:v>642</c:v>
                </c:pt>
                <c:pt idx="123" formatCode="#,##0">
                  <c:v>593</c:v>
                </c:pt>
                <c:pt idx="124" formatCode="#,##0">
                  <c:v>601</c:v>
                </c:pt>
                <c:pt idx="125" formatCode="#,##0">
                  <c:v>525</c:v>
                </c:pt>
                <c:pt idx="126" formatCode="#,##0">
                  <c:v>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CBE-4DB9-8ED6-E0914A71EEE3}"/>
            </c:ext>
          </c:extLst>
        </c:ser>
        <c:ser>
          <c:idx val="7"/>
          <c:order val="5"/>
          <c:tx>
            <c:strRef>
              <c:f>'Resto gráfica'!$AC$3</c:f>
              <c:strCache>
                <c:ptCount val="1"/>
                <c:pt idx="0">
                  <c:v>Valledupar.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layout>
                <c:manualLayout>
                  <c:x val="-7.0363917357121669E-4"/>
                  <c:y val="7.022911739564880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3F-4B64-B686-C7F893D31C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621F14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gráfica'!$U$4:$U$140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gráfica'!$AC$4:$AC$140</c:f>
              <c:numCache>
                <c:formatCode>_-* #,##0_-;\-* #,##0_-;_-* "-"??_-;_-@_-</c:formatCode>
                <c:ptCount val="137"/>
                <c:pt idx="62">
                  <c:v>486</c:v>
                </c:pt>
                <c:pt idx="63">
                  <c:v>476</c:v>
                </c:pt>
                <c:pt idx="64">
                  <c:v>473</c:v>
                </c:pt>
                <c:pt idx="65">
                  <c:v>441</c:v>
                </c:pt>
                <c:pt idx="66">
                  <c:v>471</c:v>
                </c:pt>
                <c:pt idx="67">
                  <c:v>438</c:v>
                </c:pt>
                <c:pt idx="68">
                  <c:v>410</c:v>
                </c:pt>
                <c:pt idx="69">
                  <c:v>383</c:v>
                </c:pt>
                <c:pt idx="70">
                  <c:v>383</c:v>
                </c:pt>
                <c:pt idx="71">
                  <c:v>353</c:v>
                </c:pt>
                <c:pt idx="72">
                  <c:v>372</c:v>
                </c:pt>
                <c:pt idx="73">
                  <c:v>362</c:v>
                </c:pt>
                <c:pt idx="74">
                  <c:v>348</c:v>
                </c:pt>
                <c:pt idx="75">
                  <c:v>339</c:v>
                </c:pt>
                <c:pt idx="76">
                  <c:v>364</c:v>
                </c:pt>
                <c:pt idx="77">
                  <c:v>367</c:v>
                </c:pt>
                <c:pt idx="78">
                  <c:v>339</c:v>
                </c:pt>
                <c:pt idx="79">
                  <c:v>319</c:v>
                </c:pt>
                <c:pt idx="80">
                  <c:v>324</c:v>
                </c:pt>
                <c:pt idx="81">
                  <c:v>346</c:v>
                </c:pt>
                <c:pt idx="82">
                  <c:v>340</c:v>
                </c:pt>
                <c:pt idx="83">
                  <c:v>339</c:v>
                </c:pt>
                <c:pt idx="84">
                  <c:v>306</c:v>
                </c:pt>
                <c:pt idx="85">
                  <c:v>329</c:v>
                </c:pt>
                <c:pt idx="86">
                  <c:v>307</c:v>
                </c:pt>
                <c:pt idx="87">
                  <c:v>306</c:v>
                </c:pt>
                <c:pt idx="88">
                  <c:v>253</c:v>
                </c:pt>
                <c:pt idx="89">
                  <c:v>283</c:v>
                </c:pt>
                <c:pt idx="90">
                  <c:v>281</c:v>
                </c:pt>
                <c:pt idx="91">
                  <c:v>316</c:v>
                </c:pt>
                <c:pt idx="92" formatCode="General">
                  <c:v>294</c:v>
                </c:pt>
                <c:pt idx="93">
                  <c:v>250</c:v>
                </c:pt>
                <c:pt idx="94">
                  <c:v>257</c:v>
                </c:pt>
                <c:pt idx="95">
                  <c:v>214</c:v>
                </c:pt>
                <c:pt idx="96">
                  <c:v>247</c:v>
                </c:pt>
                <c:pt idx="97">
                  <c:v>245</c:v>
                </c:pt>
                <c:pt idx="98">
                  <c:v>287</c:v>
                </c:pt>
                <c:pt idx="99">
                  <c:v>297</c:v>
                </c:pt>
                <c:pt idx="100" formatCode="General">
                  <c:v>309</c:v>
                </c:pt>
                <c:pt idx="101" formatCode="General">
                  <c:v>295</c:v>
                </c:pt>
                <c:pt idx="102" formatCode="General">
                  <c:v>303</c:v>
                </c:pt>
                <c:pt idx="103" formatCode="General">
                  <c:v>290</c:v>
                </c:pt>
                <c:pt idx="104" formatCode="General">
                  <c:v>286</c:v>
                </c:pt>
                <c:pt idx="105">
                  <c:v>276</c:v>
                </c:pt>
                <c:pt idx="106">
                  <c:v>267</c:v>
                </c:pt>
                <c:pt idx="107" formatCode="General">
                  <c:v>279</c:v>
                </c:pt>
                <c:pt idx="108" formatCode="General">
                  <c:v>276</c:v>
                </c:pt>
                <c:pt idx="109" formatCode="General">
                  <c:v>265</c:v>
                </c:pt>
                <c:pt idx="110" formatCode="General">
                  <c:v>230</c:v>
                </c:pt>
                <c:pt idx="111" formatCode="General">
                  <c:v>242</c:v>
                </c:pt>
                <c:pt idx="112" formatCode="General">
                  <c:v>242</c:v>
                </c:pt>
                <c:pt idx="113" formatCode="General">
                  <c:v>222</c:v>
                </c:pt>
                <c:pt idx="114" formatCode="General">
                  <c:v>218</c:v>
                </c:pt>
                <c:pt idx="115" formatCode="General">
                  <c:v>248</c:v>
                </c:pt>
                <c:pt idx="116" formatCode="General">
                  <c:v>242</c:v>
                </c:pt>
                <c:pt idx="117" formatCode="General">
                  <c:v>256</c:v>
                </c:pt>
                <c:pt idx="118" formatCode="General">
                  <c:v>228</c:v>
                </c:pt>
                <c:pt idx="119" formatCode="General">
                  <c:v>231</c:v>
                </c:pt>
                <c:pt idx="120" formatCode="General">
                  <c:v>241</c:v>
                </c:pt>
                <c:pt idx="121" formatCode="General">
                  <c:v>214</c:v>
                </c:pt>
                <c:pt idx="122" formatCode="General">
                  <c:v>239</c:v>
                </c:pt>
                <c:pt idx="123" formatCode="#,##0">
                  <c:v>236</c:v>
                </c:pt>
                <c:pt idx="124" formatCode="#,##0">
                  <c:v>231</c:v>
                </c:pt>
                <c:pt idx="125" formatCode="#,##0">
                  <c:v>221</c:v>
                </c:pt>
                <c:pt idx="126" formatCode="#,##0">
                  <c:v>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CBE-4DB9-8ED6-E0914A71E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6786207"/>
        <c:axId val="1326773311"/>
      </c:lineChart>
      <c:dateAx>
        <c:axId val="1326786207"/>
        <c:scaling>
          <c:orientation val="minMax"/>
          <c:max val="45505"/>
          <c:min val="43313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73311"/>
        <c:crosses val="autoZero"/>
        <c:auto val="1"/>
        <c:lblOffset val="100"/>
        <c:baseTimeUnit val="months"/>
        <c:majorUnit val="3"/>
        <c:majorTimeUnit val="months"/>
      </c:dateAx>
      <c:valAx>
        <c:axId val="1326773311"/>
        <c:scaling>
          <c:orientation val="minMax"/>
          <c:max val="6000"/>
        </c:scaling>
        <c:delete val="0"/>
        <c:axPos val="l"/>
        <c:numFmt formatCode="_-* #,##0_-;\-* #,##0_-;_-* &quot;-&quot;??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86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15201224846894"/>
          <c:y val="0.89428404782735471"/>
          <c:w val="0.70433251121142038"/>
          <c:h val="4.184675281930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2559055118111"/>
          <c:y val="5.0925925925925923E-2"/>
          <c:w val="0.82163287401574803"/>
          <c:h val="0.71783391659375906"/>
        </c:manualLayout>
      </c:layout>
      <c:lineChart>
        <c:grouping val="standard"/>
        <c:varyColors val="0"/>
        <c:ser>
          <c:idx val="0"/>
          <c:order val="0"/>
          <c:tx>
            <c:strRef>
              <c:f>'Resto gráfica'!$L$3</c:f>
              <c:strCache>
                <c:ptCount val="1"/>
                <c:pt idx="0">
                  <c:v>Villavicencio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24"/>
              <c:layout>
                <c:manualLayout>
                  <c:x val="3.0339265542799448E-2"/>
                  <c:y val="-5.207499474339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877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E23-4522-B4FF-4DE07AE621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gráfica'!$K$4:$K$140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gráfica'!$L$4:$L$140</c:f>
              <c:numCache>
                <c:formatCode>_-* #,##0_-;\-* #,##0_-;_-* "-"??_-;_-@_-</c:formatCode>
                <c:ptCount val="137"/>
                <c:pt idx="0">
                  <c:v>2247</c:v>
                </c:pt>
                <c:pt idx="1">
                  <c:v>2244</c:v>
                </c:pt>
                <c:pt idx="2">
                  <c:v>2145</c:v>
                </c:pt>
                <c:pt idx="3">
                  <c:v>1983</c:v>
                </c:pt>
                <c:pt idx="4">
                  <c:v>1874</c:v>
                </c:pt>
                <c:pt idx="5">
                  <c:v>1887</c:v>
                </c:pt>
                <c:pt idx="6">
                  <c:v>2092</c:v>
                </c:pt>
                <c:pt idx="7">
                  <c:v>2261</c:v>
                </c:pt>
                <c:pt idx="8">
                  <c:v>2273</c:v>
                </c:pt>
                <c:pt idx="9">
                  <c:v>2244</c:v>
                </c:pt>
                <c:pt idx="10">
                  <c:v>2060</c:v>
                </c:pt>
                <c:pt idx="11">
                  <c:v>1899</c:v>
                </c:pt>
                <c:pt idx="12">
                  <c:v>1898</c:v>
                </c:pt>
                <c:pt idx="13">
                  <c:v>1964</c:v>
                </c:pt>
                <c:pt idx="14">
                  <c:v>2142</c:v>
                </c:pt>
                <c:pt idx="15">
                  <c:v>2175</c:v>
                </c:pt>
                <c:pt idx="16">
                  <c:v>5377</c:v>
                </c:pt>
                <c:pt idx="17">
                  <c:v>5183</c:v>
                </c:pt>
                <c:pt idx="18">
                  <c:v>4815</c:v>
                </c:pt>
                <c:pt idx="19">
                  <c:v>4977</c:v>
                </c:pt>
                <c:pt idx="20">
                  <c:v>4965</c:v>
                </c:pt>
                <c:pt idx="21">
                  <c:v>5070</c:v>
                </c:pt>
                <c:pt idx="22">
                  <c:v>5157</c:v>
                </c:pt>
                <c:pt idx="23">
                  <c:v>5318</c:v>
                </c:pt>
                <c:pt idx="24">
                  <c:v>5383</c:v>
                </c:pt>
                <c:pt idx="25">
                  <c:v>5466</c:v>
                </c:pt>
                <c:pt idx="26">
                  <c:v>5387</c:v>
                </c:pt>
                <c:pt idx="27">
                  <c:v>5552</c:v>
                </c:pt>
                <c:pt idx="28">
                  <c:v>2289</c:v>
                </c:pt>
                <c:pt idx="29">
                  <c:v>2326</c:v>
                </c:pt>
                <c:pt idx="30">
                  <c:v>2302</c:v>
                </c:pt>
                <c:pt idx="31">
                  <c:v>1926</c:v>
                </c:pt>
                <c:pt idx="32">
                  <c:v>1871</c:v>
                </c:pt>
                <c:pt idx="33">
                  <c:v>1820</c:v>
                </c:pt>
                <c:pt idx="34">
                  <c:v>1880</c:v>
                </c:pt>
                <c:pt idx="35">
                  <c:v>1810</c:v>
                </c:pt>
                <c:pt idx="36">
                  <c:v>1691</c:v>
                </c:pt>
                <c:pt idx="37">
                  <c:v>1619</c:v>
                </c:pt>
                <c:pt idx="38">
                  <c:v>1678</c:v>
                </c:pt>
                <c:pt idx="39">
                  <c:v>1469</c:v>
                </c:pt>
                <c:pt idx="40">
                  <c:v>1336</c:v>
                </c:pt>
                <c:pt idx="41">
                  <c:v>1233</c:v>
                </c:pt>
                <c:pt idx="42">
                  <c:v>1199</c:v>
                </c:pt>
                <c:pt idx="43">
                  <c:v>1226</c:v>
                </c:pt>
                <c:pt idx="44">
                  <c:v>1188</c:v>
                </c:pt>
                <c:pt idx="45">
                  <c:v>1135</c:v>
                </c:pt>
                <c:pt idx="46">
                  <c:v>1123</c:v>
                </c:pt>
                <c:pt idx="47">
                  <c:v>1206</c:v>
                </c:pt>
                <c:pt idx="48">
                  <c:v>1215</c:v>
                </c:pt>
                <c:pt idx="49">
                  <c:v>1261</c:v>
                </c:pt>
                <c:pt idx="50">
                  <c:v>1165</c:v>
                </c:pt>
                <c:pt idx="51">
                  <c:v>1152</c:v>
                </c:pt>
                <c:pt idx="52">
                  <c:v>1153</c:v>
                </c:pt>
                <c:pt idx="53">
                  <c:v>1085</c:v>
                </c:pt>
                <c:pt idx="54">
                  <c:v>1014</c:v>
                </c:pt>
                <c:pt idx="55">
                  <c:v>1041</c:v>
                </c:pt>
                <c:pt idx="56">
                  <c:v>981</c:v>
                </c:pt>
                <c:pt idx="57">
                  <c:v>1031</c:v>
                </c:pt>
                <c:pt idx="58">
                  <c:v>949</c:v>
                </c:pt>
                <c:pt idx="59">
                  <c:v>931</c:v>
                </c:pt>
                <c:pt idx="60">
                  <c:v>1101</c:v>
                </c:pt>
                <c:pt idx="61">
                  <c:v>1191</c:v>
                </c:pt>
                <c:pt idx="62">
                  <c:v>1345</c:v>
                </c:pt>
                <c:pt idx="63">
                  <c:v>1416</c:v>
                </c:pt>
                <c:pt idx="64">
                  <c:v>1441</c:v>
                </c:pt>
                <c:pt idx="65">
                  <c:v>1562</c:v>
                </c:pt>
                <c:pt idx="66">
                  <c:v>1664</c:v>
                </c:pt>
                <c:pt idx="67">
                  <c:v>1721</c:v>
                </c:pt>
                <c:pt idx="68">
                  <c:v>1945</c:v>
                </c:pt>
                <c:pt idx="69">
                  <c:v>1992</c:v>
                </c:pt>
                <c:pt idx="70">
                  <c:v>2038</c:v>
                </c:pt>
                <c:pt idx="71">
                  <c:v>2061</c:v>
                </c:pt>
                <c:pt idx="72">
                  <c:v>2063</c:v>
                </c:pt>
                <c:pt idx="73">
                  <c:v>1929</c:v>
                </c:pt>
                <c:pt idx="74">
                  <c:v>1728</c:v>
                </c:pt>
                <c:pt idx="75">
                  <c:v>1700</c:v>
                </c:pt>
                <c:pt idx="76">
                  <c:v>1751</c:v>
                </c:pt>
                <c:pt idx="77">
                  <c:v>1795</c:v>
                </c:pt>
                <c:pt idx="78">
                  <c:v>1798</c:v>
                </c:pt>
                <c:pt idx="79">
                  <c:v>1784</c:v>
                </c:pt>
                <c:pt idx="80">
                  <c:v>1637</c:v>
                </c:pt>
                <c:pt idx="81">
                  <c:v>1648</c:v>
                </c:pt>
                <c:pt idx="82">
                  <c:v>1620</c:v>
                </c:pt>
                <c:pt idx="83">
                  <c:v>1760</c:v>
                </c:pt>
                <c:pt idx="84">
                  <c:v>1746</c:v>
                </c:pt>
                <c:pt idx="85">
                  <c:v>1882</c:v>
                </c:pt>
                <c:pt idx="86">
                  <c:v>2231</c:v>
                </c:pt>
                <c:pt idx="87">
                  <c:v>2329</c:v>
                </c:pt>
                <c:pt idx="88">
                  <c:v>2347</c:v>
                </c:pt>
                <c:pt idx="89">
                  <c:v>2380</c:v>
                </c:pt>
                <c:pt idx="90">
                  <c:v>2652</c:v>
                </c:pt>
                <c:pt idx="91">
                  <c:v>2692</c:v>
                </c:pt>
                <c:pt idx="92">
                  <c:v>2820</c:v>
                </c:pt>
                <c:pt idx="93">
                  <c:v>2756</c:v>
                </c:pt>
                <c:pt idx="94">
                  <c:v>2792</c:v>
                </c:pt>
                <c:pt idx="95">
                  <c:v>2618</c:v>
                </c:pt>
                <c:pt idx="96">
                  <c:v>2589</c:v>
                </c:pt>
                <c:pt idx="97">
                  <c:v>2584</c:v>
                </c:pt>
                <c:pt idx="98">
                  <c:v>2313</c:v>
                </c:pt>
                <c:pt idx="99">
                  <c:v>2244</c:v>
                </c:pt>
                <c:pt idx="100">
                  <c:v>2208</c:v>
                </c:pt>
                <c:pt idx="101">
                  <c:v>2120</c:v>
                </c:pt>
                <c:pt idx="102">
                  <c:v>1826</c:v>
                </c:pt>
                <c:pt idx="103">
                  <c:v>1761</c:v>
                </c:pt>
                <c:pt idx="104">
                  <c:v>1392</c:v>
                </c:pt>
                <c:pt idx="105">
                  <c:v>1580</c:v>
                </c:pt>
                <c:pt idx="106">
                  <c:v>1582</c:v>
                </c:pt>
                <c:pt idx="107">
                  <c:v>1499</c:v>
                </c:pt>
                <c:pt idx="108">
                  <c:v>1550</c:v>
                </c:pt>
                <c:pt idx="109">
                  <c:v>1396</c:v>
                </c:pt>
                <c:pt idx="110">
                  <c:v>1485</c:v>
                </c:pt>
                <c:pt idx="111">
                  <c:v>1442</c:v>
                </c:pt>
                <c:pt idx="112" formatCode="#,##0">
                  <c:v>1455</c:v>
                </c:pt>
                <c:pt idx="113" formatCode="#,##0">
                  <c:v>1414</c:v>
                </c:pt>
                <c:pt idx="114" formatCode="General">
                  <c:v>1302</c:v>
                </c:pt>
                <c:pt idx="115" formatCode="General">
                  <c:v>1262</c:v>
                </c:pt>
                <c:pt idx="116" formatCode="#,##0">
                  <c:v>1094</c:v>
                </c:pt>
                <c:pt idx="117" formatCode="General">
                  <c:v>866</c:v>
                </c:pt>
                <c:pt idx="118" formatCode="General">
                  <c:v>867</c:v>
                </c:pt>
                <c:pt idx="119" formatCode="General">
                  <c:v>913</c:v>
                </c:pt>
                <c:pt idx="120" formatCode="General">
                  <c:v>744</c:v>
                </c:pt>
                <c:pt idx="121" formatCode="General">
                  <c:v>752</c:v>
                </c:pt>
                <c:pt idx="122" formatCode="General">
                  <c:v>720</c:v>
                </c:pt>
                <c:pt idx="123" formatCode="#,##0">
                  <c:v>720</c:v>
                </c:pt>
                <c:pt idx="124" formatCode="#,##0">
                  <c:v>653</c:v>
                </c:pt>
                <c:pt idx="125" formatCode="#,##0">
                  <c:v>834</c:v>
                </c:pt>
                <c:pt idx="126" formatCode="#,##0">
                  <c:v>877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6E8-43F5-B89A-9D7383AC75A9}"/>
            </c:ext>
          </c:extLst>
        </c:ser>
        <c:ser>
          <c:idx val="1"/>
          <c:order val="1"/>
          <c:tx>
            <c:strRef>
              <c:f>'Resto gráfica'!$M$3</c:f>
              <c:strCache>
                <c:ptCount val="1"/>
                <c:pt idx="0">
                  <c:v>Girardot y Alr.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23-4522-B4FF-4DE07AE621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gráfica'!$K$4:$K$140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gráfica'!$M$4:$M$140</c:f>
              <c:numCache>
                <c:formatCode>General</c:formatCode>
                <c:ptCount val="137"/>
                <c:pt idx="25" formatCode="_-* #,##0_-;\-* #,##0_-;_-* &quot;-&quot;??_-;_-@_-">
                  <c:v>2096</c:v>
                </c:pt>
                <c:pt idx="26" formatCode="_-* #,##0_-;\-* #,##0_-;_-* &quot;-&quot;??_-;_-@_-">
                  <c:v>2034</c:v>
                </c:pt>
                <c:pt idx="27" formatCode="_-* #,##0_-;\-* #,##0_-;_-* &quot;-&quot;??_-;_-@_-">
                  <c:v>1915</c:v>
                </c:pt>
                <c:pt idx="28" formatCode="_-* #,##0_-;\-* #,##0_-;_-* &quot;-&quot;??_-;_-@_-">
                  <c:v>1747</c:v>
                </c:pt>
                <c:pt idx="29" formatCode="_-* #,##0_-;\-* #,##0_-;_-* &quot;-&quot;??_-;_-@_-">
                  <c:v>1786</c:v>
                </c:pt>
                <c:pt idx="30" formatCode="_-* #,##0_-;\-* #,##0_-;_-* &quot;-&quot;??_-;_-@_-">
                  <c:v>1584</c:v>
                </c:pt>
                <c:pt idx="31" formatCode="_-* #,##0_-;\-* #,##0_-;_-* &quot;-&quot;??_-;_-@_-">
                  <c:v>1515</c:v>
                </c:pt>
                <c:pt idx="32" formatCode="_-* #,##0_-;\-* #,##0_-;_-* &quot;-&quot;??_-;_-@_-">
                  <c:v>1455</c:v>
                </c:pt>
                <c:pt idx="33" formatCode="_-* #,##0_-;\-* #,##0_-;_-* &quot;-&quot;??_-;_-@_-">
                  <c:v>1467</c:v>
                </c:pt>
                <c:pt idx="34" formatCode="_-* #,##0_-;\-* #,##0_-;_-* &quot;-&quot;??_-;_-@_-">
                  <c:v>1443</c:v>
                </c:pt>
                <c:pt idx="35" formatCode="_-* #,##0_-;\-* #,##0_-;_-* &quot;-&quot;??_-;_-@_-">
                  <c:v>1348</c:v>
                </c:pt>
                <c:pt idx="36" formatCode="_-* #,##0_-;\-* #,##0_-;_-* &quot;-&quot;??_-;_-@_-">
                  <c:v>1322</c:v>
                </c:pt>
                <c:pt idx="37" formatCode="_-* #,##0_-;\-* #,##0_-;_-* &quot;-&quot;??_-;_-@_-">
                  <c:v>1296</c:v>
                </c:pt>
                <c:pt idx="38" formatCode="_-* #,##0_-;\-* #,##0_-;_-* &quot;-&quot;??_-;_-@_-">
                  <c:v>1183</c:v>
                </c:pt>
                <c:pt idx="39" formatCode="_-* #,##0_-;\-* #,##0_-;_-* &quot;-&quot;??_-;_-@_-">
                  <c:v>1184</c:v>
                </c:pt>
                <c:pt idx="40" formatCode="_-* #,##0_-;\-* #,##0_-;_-* &quot;-&quot;??_-;_-@_-">
                  <c:v>1293</c:v>
                </c:pt>
                <c:pt idx="41" formatCode="_-* #,##0_-;\-* #,##0_-;_-* &quot;-&quot;??_-;_-@_-">
                  <c:v>1231</c:v>
                </c:pt>
                <c:pt idx="42" formatCode="_-* #,##0_-;\-* #,##0_-;_-* &quot;-&quot;??_-;_-@_-">
                  <c:v>1353</c:v>
                </c:pt>
                <c:pt idx="43" formatCode="_-* #,##0_-;\-* #,##0_-;_-* &quot;-&quot;??_-;_-@_-">
                  <c:v>1318</c:v>
                </c:pt>
                <c:pt idx="44" formatCode="_-* #,##0_-;\-* #,##0_-;_-* &quot;-&quot;??_-;_-@_-">
                  <c:v>1314</c:v>
                </c:pt>
                <c:pt idx="45" formatCode="_-* #,##0_-;\-* #,##0_-;_-* &quot;-&quot;??_-;_-@_-">
                  <c:v>1295</c:v>
                </c:pt>
                <c:pt idx="46" formatCode="_-* #,##0_-;\-* #,##0_-;_-* &quot;-&quot;??_-;_-@_-">
                  <c:v>1505</c:v>
                </c:pt>
                <c:pt idx="47" formatCode="_-* #,##0_-;\-* #,##0_-;_-* &quot;-&quot;??_-;_-@_-">
                  <c:v>1661</c:v>
                </c:pt>
                <c:pt idx="48" formatCode="_-* #,##0_-;\-* #,##0_-;_-* &quot;-&quot;??_-;_-@_-">
                  <c:v>1691</c:v>
                </c:pt>
                <c:pt idx="49" formatCode="_-* #,##0_-;\-* #,##0_-;_-* &quot;-&quot;??_-;_-@_-">
                  <c:v>1699</c:v>
                </c:pt>
                <c:pt idx="50" formatCode="_-* #,##0_-;\-* #,##0_-;_-* &quot;-&quot;??_-;_-@_-">
                  <c:v>1958</c:v>
                </c:pt>
                <c:pt idx="51" formatCode="_-* #,##0_-;\-* #,##0_-;_-* &quot;-&quot;??_-;_-@_-">
                  <c:v>2115</c:v>
                </c:pt>
                <c:pt idx="52" formatCode="_-* #,##0_-;\-* #,##0_-;_-* &quot;-&quot;??_-;_-@_-">
                  <c:v>2124</c:v>
                </c:pt>
                <c:pt idx="53" formatCode="_-* #,##0_-;\-* #,##0_-;_-* &quot;-&quot;??_-;_-@_-">
                  <c:v>2118</c:v>
                </c:pt>
                <c:pt idx="54" formatCode="_-* #,##0_-;\-* #,##0_-;_-* &quot;-&quot;??_-;_-@_-">
                  <c:v>2522</c:v>
                </c:pt>
                <c:pt idx="55" formatCode="_-* #,##0_-;\-* #,##0_-;_-* &quot;-&quot;??_-;_-@_-">
                  <c:v>2596</c:v>
                </c:pt>
                <c:pt idx="56" formatCode="_-* #,##0_-;\-* #,##0_-;_-* &quot;-&quot;??_-;_-@_-">
                  <c:v>2704</c:v>
                </c:pt>
                <c:pt idx="57" formatCode="_-* #,##0_-;\-* #,##0_-;_-* &quot;-&quot;??_-;_-@_-">
                  <c:v>2734</c:v>
                </c:pt>
                <c:pt idx="58" formatCode="_-* #,##0_-;\-* #,##0_-;_-* &quot;-&quot;??_-;_-@_-">
                  <c:v>2613</c:v>
                </c:pt>
                <c:pt idx="59" formatCode="_-* #,##0_-;\-* #,##0_-;_-* &quot;-&quot;??_-;_-@_-">
                  <c:v>2541</c:v>
                </c:pt>
                <c:pt idx="60" formatCode="_-* #,##0_-;\-* #,##0_-;_-* &quot;-&quot;??_-;_-@_-">
                  <c:v>2535</c:v>
                </c:pt>
                <c:pt idx="61" formatCode="_-* #,##0_-;\-* #,##0_-;_-* &quot;-&quot;??_-;_-@_-">
                  <c:v>2547</c:v>
                </c:pt>
                <c:pt idx="62" formatCode="_-* #,##0_-;\-* #,##0_-;_-* &quot;-&quot;??_-;_-@_-">
                  <c:v>2390</c:v>
                </c:pt>
                <c:pt idx="63" formatCode="_-* #,##0_-;\-* #,##0_-;_-* &quot;-&quot;??_-;_-@_-">
                  <c:v>2220</c:v>
                </c:pt>
                <c:pt idx="64" formatCode="_-* #,##0_-;\-* #,##0_-;_-* &quot;-&quot;??_-;_-@_-">
                  <c:v>2293</c:v>
                </c:pt>
                <c:pt idx="65" formatCode="_-* #,##0_-;\-* #,##0_-;_-* &quot;-&quot;??_-;_-@_-">
                  <c:v>2489</c:v>
                </c:pt>
                <c:pt idx="66" formatCode="_-* #,##0_-;\-* #,##0_-;_-* &quot;-&quot;??_-;_-@_-">
                  <c:v>2037</c:v>
                </c:pt>
                <c:pt idx="67" formatCode="_-* #,##0_-;\-* #,##0_-;_-* &quot;-&quot;??_-;_-@_-">
                  <c:v>2039</c:v>
                </c:pt>
                <c:pt idx="68" formatCode="_-* #,##0_-;\-* #,##0_-;_-* &quot;-&quot;??_-;_-@_-">
                  <c:v>2025</c:v>
                </c:pt>
                <c:pt idx="69" formatCode="_-* #,##0_-;\-* #,##0_-;_-* &quot;-&quot;??_-;_-@_-">
                  <c:v>2050</c:v>
                </c:pt>
                <c:pt idx="70" formatCode="_-* #,##0_-;\-* #,##0_-;_-* &quot;-&quot;??_-;_-@_-">
                  <c:v>2169</c:v>
                </c:pt>
                <c:pt idx="71" formatCode="_-* #,##0_-;\-* #,##0_-;_-* &quot;-&quot;??_-;_-@_-">
                  <c:v>2312</c:v>
                </c:pt>
                <c:pt idx="72" formatCode="_-* #,##0_-;\-* #,##0_-;_-* &quot;-&quot;??_-;_-@_-">
                  <c:v>2377</c:v>
                </c:pt>
                <c:pt idx="73" formatCode="_-* #,##0_-;\-* #,##0_-;_-* &quot;-&quot;??_-;_-@_-">
                  <c:v>2383</c:v>
                </c:pt>
                <c:pt idx="74" formatCode="_-* #,##0_-;\-* #,##0_-;_-* &quot;-&quot;??_-;_-@_-">
                  <c:v>1890</c:v>
                </c:pt>
                <c:pt idx="75" formatCode="_-* #,##0_-;\-* #,##0_-;_-* &quot;-&quot;??_-;_-@_-">
                  <c:v>1859</c:v>
                </c:pt>
                <c:pt idx="76" formatCode="_-* #,##0_-;\-* #,##0_-;_-* &quot;-&quot;??_-;_-@_-">
                  <c:v>2114</c:v>
                </c:pt>
                <c:pt idx="77" formatCode="_-* #,##0_-;\-* #,##0_-;_-* &quot;-&quot;??_-;_-@_-">
                  <c:v>1953</c:v>
                </c:pt>
                <c:pt idx="78" formatCode="_-* #,##0_-;\-* #,##0_-;_-* &quot;-&quot;??_-;_-@_-">
                  <c:v>1991</c:v>
                </c:pt>
                <c:pt idx="79" formatCode="_-* #,##0_-;\-* #,##0_-;_-* &quot;-&quot;??_-;_-@_-">
                  <c:v>2142</c:v>
                </c:pt>
                <c:pt idx="80" formatCode="_-* #,##0_-;\-* #,##0_-;_-* &quot;-&quot;??_-;_-@_-">
                  <c:v>2322</c:v>
                </c:pt>
                <c:pt idx="81" formatCode="_-* #,##0_-;\-* #,##0_-;_-* &quot;-&quot;??_-;_-@_-">
                  <c:v>2451</c:v>
                </c:pt>
                <c:pt idx="82" formatCode="_-* #,##0_-;\-* #,##0_-;_-* &quot;-&quot;??_-;_-@_-">
                  <c:v>2727</c:v>
                </c:pt>
                <c:pt idx="83" formatCode="_-* #,##0_-;\-* #,##0_-;_-* &quot;-&quot;??_-;_-@_-">
                  <c:v>2744</c:v>
                </c:pt>
                <c:pt idx="84" formatCode="_-* #,##0_-;\-* #,##0_-;_-* &quot;-&quot;??_-;_-@_-">
                  <c:v>2804</c:v>
                </c:pt>
                <c:pt idx="85" formatCode="_-* #,##0_-;\-* #,##0_-;_-* &quot;-&quot;??_-;_-@_-">
                  <c:v>3043</c:v>
                </c:pt>
                <c:pt idx="86" formatCode="_-* #,##0_-;\-* #,##0_-;_-* &quot;-&quot;??_-;_-@_-">
                  <c:v>2265</c:v>
                </c:pt>
                <c:pt idx="87" formatCode="_-* #,##0_-;\-* #,##0_-;_-* &quot;-&quot;??_-;_-@_-">
                  <c:v>2484</c:v>
                </c:pt>
                <c:pt idx="88" formatCode="_-* #,##0_-;\-* #,##0_-;_-* &quot;-&quot;??_-;_-@_-">
                  <c:v>2584</c:v>
                </c:pt>
                <c:pt idx="89" formatCode="_-* #,##0_-;\-* #,##0_-;_-* &quot;-&quot;??_-;_-@_-">
                  <c:v>2737</c:v>
                </c:pt>
                <c:pt idx="90" formatCode="_-* #,##0_-;\-* #,##0_-;_-* &quot;-&quot;??_-;_-@_-">
                  <c:v>2956</c:v>
                </c:pt>
                <c:pt idx="91" formatCode="_-* #,##0_-;\-* #,##0_-;_-* &quot;-&quot;??_-;_-@_-">
                  <c:v>3043</c:v>
                </c:pt>
                <c:pt idx="92" formatCode="_-* #,##0_-;\-* #,##0_-;_-* &quot;-&quot;??_-;_-@_-">
                  <c:v>2900</c:v>
                </c:pt>
                <c:pt idx="93" formatCode="_-* #,##0_-;\-* #,##0_-;_-* &quot;-&quot;??_-;_-@_-">
                  <c:v>2885</c:v>
                </c:pt>
                <c:pt idx="94" formatCode="_-* #,##0_-;\-* #,##0_-;_-* &quot;-&quot;??_-;_-@_-">
                  <c:v>4031</c:v>
                </c:pt>
                <c:pt idx="95" formatCode="_-* #,##0_-;\-* #,##0_-;_-* &quot;-&quot;??_-;_-@_-">
                  <c:v>4081</c:v>
                </c:pt>
                <c:pt idx="96" formatCode="_-* #,##0_-;\-* #,##0_-;_-* &quot;-&quot;??_-;_-@_-">
                  <c:v>3985</c:v>
                </c:pt>
                <c:pt idx="97" formatCode="_-* #,##0_-;\-* #,##0_-;_-* &quot;-&quot;??_-;_-@_-">
                  <c:v>3911</c:v>
                </c:pt>
                <c:pt idx="98" formatCode="_-* #,##0_-;\-* #,##0_-;_-* &quot;-&quot;??_-;_-@_-">
                  <c:v>3989</c:v>
                </c:pt>
                <c:pt idx="99" formatCode="_-* #,##0_-;\-* #,##0_-;_-* &quot;-&quot;??_-;_-@_-">
                  <c:v>3863</c:v>
                </c:pt>
                <c:pt idx="100" formatCode="_-* #,##0_-;\-* #,##0_-;_-* &quot;-&quot;??_-;_-@_-">
                  <c:v>4063</c:v>
                </c:pt>
                <c:pt idx="101" formatCode="_-* #,##0_-;\-* #,##0_-;_-* &quot;-&quot;??_-;_-@_-">
                  <c:v>4094</c:v>
                </c:pt>
                <c:pt idx="102" formatCode="_-* #,##0_-;\-* #,##0_-;_-* &quot;-&quot;??_-;_-@_-">
                  <c:v>4025</c:v>
                </c:pt>
                <c:pt idx="103" formatCode="_-* #,##0_-;\-* #,##0_-;_-* &quot;-&quot;??_-;_-@_-">
                  <c:v>3911</c:v>
                </c:pt>
                <c:pt idx="104" formatCode="_-* #,##0_-;\-* #,##0_-;_-* &quot;-&quot;??_-;_-@_-">
                  <c:v>3919</c:v>
                </c:pt>
                <c:pt idx="105" formatCode="_-* #,##0_-;\-* #,##0_-;_-* &quot;-&quot;??_-;_-@_-">
                  <c:v>2822</c:v>
                </c:pt>
                <c:pt idx="106" formatCode="_-* #,##0_-;\-* #,##0_-;_-* &quot;-&quot;??_-;_-@_-">
                  <c:v>2564</c:v>
                </c:pt>
                <c:pt idx="107" formatCode="_-* #,##0_-;\-* #,##0_-;_-* &quot;-&quot;??_-;_-@_-">
                  <c:v>2383</c:v>
                </c:pt>
                <c:pt idx="108" formatCode="_-* #,##0_-;\-* #,##0_-;_-* &quot;-&quot;??_-;_-@_-">
                  <c:v>2261</c:v>
                </c:pt>
                <c:pt idx="109" formatCode="_-* #,##0_-;\-* #,##0_-;_-* &quot;-&quot;??_-;_-@_-">
                  <c:v>2812</c:v>
                </c:pt>
                <c:pt idx="110" formatCode="_-* #,##0_-;\-* #,##0_-;_-* &quot;-&quot;??_-;_-@_-">
                  <c:v>2576</c:v>
                </c:pt>
                <c:pt idx="111" formatCode="_-* #,##0_-;\-* #,##0_-;_-* &quot;-&quot;??_-;_-@_-">
                  <c:v>2415</c:v>
                </c:pt>
                <c:pt idx="112" formatCode="#,##0">
                  <c:v>2068</c:v>
                </c:pt>
                <c:pt idx="113" formatCode="#,##0">
                  <c:v>1709</c:v>
                </c:pt>
                <c:pt idx="114">
                  <c:v>1500</c:v>
                </c:pt>
                <c:pt idx="115">
                  <c:v>1412</c:v>
                </c:pt>
                <c:pt idx="116" formatCode="#,##0">
                  <c:v>1300</c:v>
                </c:pt>
                <c:pt idx="117">
                  <c:v>1161</c:v>
                </c:pt>
                <c:pt idx="118" formatCode="#,##0">
                  <c:v>1147</c:v>
                </c:pt>
                <c:pt idx="119" formatCode="#,##0">
                  <c:v>1155</c:v>
                </c:pt>
                <c:pt idx="120" formatCode="#,##0">
                  <c:v>1313</c:v>
                </c:pt>
                <c:pt idx="121">
                  <c:v>1583</c:v>
                </c:pt>
                <c:pt idx="122">
                  <c:v>1607</c:v>
                </c:pt>
                <c:pt idx="123" formatCode="#,##0">
                  <c:v>1596</c:v>
                </c:pt>
                <c:pt idx="124" formatCode="#,##0">
                  <c:v>1531</c:v>
                </c:pt>
                <c:pt idx="125" formatCode="#,##0">
                  <c:v>1684</c:v>
                </c:pt>
                <c:pt idx="126" formatCode="#,##0">
                  <c:v>1797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6E8-43F5-B89A-9D7383AC75A9}"/>
            </c:ext>
          </c:extLst>
        </c:ser>
        <c:ser>
          <c:idx val="2"/>
          <c:order val="2"/>
          <c:tx>
            <c:strRef>
              <c:f>'Resto gráfica'!$N$3</c:f>
              <c:strCache>
                <c:ptCount val="1"/>
                <c:pt idx="0">
                  <c:v>Armenia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3"/>
              <c:layout>
                <c:manualLayout>
                  <c:x val="0.1420937225217333"/>
                  <c:y val="-7.58908866473717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1.401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1DD-44A2-8A7C-3C7A8169F4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gráfica'!$K$4:$K$140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gráfica'!$N$4:$N$140</c:f>
              <c:numCache>
                <c:formatCode>General</c:formatCode>
                <c:ptCount val="137"/>
                <c:pt idx="35" formatCode="_-* #,##0_-;\-* #,##0_-;_-* &quot;-&quot;??_-;_-@_-">
                  <c:v>3136</c:v>
                </c:pt>
                <c:pt idx="36" formatCode="_-* #,##0_-;\-* #,##0_-;_-* &quot;-&quot;??_-;_-@_-">
                  <c:v>3086</c:v>
                </c:pt>
                <c:pt idx="37" formatCode="_-* #,##0_-;\-* #,##0_-;_-* &quot;-&quot;??_-;_-@_-">
                  <c:v>2913</c:v>
                </c:pt>
                <c:pt idx="38" formatCode="_-* #,##0_-;\-* #,##0_-;_-* &quot;-&quot;??_-;_-@_-">
                  <c:v>2801</c:v>
                </c:pt>
                <c:pt idx="39" formatCode="_-* #,##0_-;\-* #,##0_-;_-* &quot;-&quot;??_-;_-@_-">
                  <c:v>2634</c:v>
                </c:pt>
                <c:pt idx="40" formatCode="_-* #,##0_-;\-* #,##0_-;_-* &quot;-&quot;??_-;_-@_-">
                  <c:v>2467</c:v>
                </c:pt>
                <c:pt idx="41" formatCode="_-* #,##0_-;\-* #,##0_-;_-* &quot;-&quot;??_-;_-@_-">
                  <c:v>2465</c:v>
                </c:pt>
                <c:pt idx="42" formatCode="_-* #,##0_-;\-* #,##0_-;_-* &quot;-&quot;??_-;_-@_-">
                  <c:v>2337</c:v>
                </c:pt>
                <c:pt idx="43" formatCode="_-* #,##0_-;\-* #,##0_-;_-* &quot;-&quot;??_-;_-@_-">
                  <c:v>2164</c:v>
                </c:pt>
                <c:pt idx="44" formatCode="_-* #,##0_-;\-* #,##0_-;_-* &quot;-&quot;??_-;_-@_-">
                  <c:v>2005</c:v>
                </c:pt>
                <c:pt idx="45" formatCode="_-* #,##0_-;\-* #,##0_-;_-* &quot;-&quot;??_-;_-@_-">
                  <c:v>1867</c:v>
                </c:pt>
                <c:pt idx="46" formatCode="_-* #,##0_-;\-* #,##0_-;_-* &quot;-&quot;??_-;_-@_-">
                  <c:v>1813</c:v>
                </c:pt>
                <c:pt idx="47" formatCode="_-* #,##0_-;\-* #,##0_-;_-* &quot;-&quot;??_-;_-@_-">
                  <c:v>1789</c:v>
                </c:pt>
                <c:pt idx="48" formatCode="_-* #,##0_-;\-* #,##0_-;_-* &quot;-&quot;??_-;_-@_-">
                  <c:v>1730</c:v>
                </c:pt>
                <c:pt idx="49" formatCode="_-* #,##0_-;\-* #,##0_-;_-* &quot;-&quot;??_-;_-@_-">
                  <c:v>1687</c:v>
                </c:pt>
                <c:pt idx="50" formatCode="_-* #,##0_-;\-* #,##0_-;_-* &quot;-&quot;??_-;_-@_-">
                  <c:v>1575</c:v>
                </c:pt>
                <c:pt idx="51" formatCode="_-* #,##0_-;\-* #,##0_-;_-* &quot;-&quot;??_-;_-@_-">
                  <c:v>1477</c:v>
                </c:pt>
                <c:pt idx="52" formatCode="_-* #,##0_-;\-* #,##0_-;_-* &quot;-&quot;??_-;_-@_-">
                  <c:v>1387</c:v>
                </c:pt>
                <c:pt idx="53" formatCode="_-* #,##0_-;\-* #,##0_-;_-* &quot;-&quot;??_-;_-@_-">
                  <c:v>1254</c:v>
                </c:pt>
                <c:pt idx="54" formatCode="_-* #,##0_-;\-* #,##0_-;_-* &quot;-&quot;??_-;_-@_-">
                  <c:v>1170</c:v>
                </c:pt>
                <c:pt idx="55" formatCode="_-* #,##0_-;\-* #,##0_-;_-* &quot;-&quot;??_-;_-@_-">
                  <c:v>1171</c:v>
                </c:pt>
                <c:pt idx="56" formatCode="_-* #,##0_-;\-* #,##0_-;_-* &quot;-&quot;??_-;_-@_-">
                  <c:v>1227</c:v>
                </c:pt>
                <c:pt idx="57" formatCode="_-* #,##0_-;\-* #,##0_-;_-* &quot;-&quot;??_-;_-@_-">
                  <c:v>1233</c:v>
                </c:pt>
                <c:pt idx="58" formatCode="_-* #,##0_-;\-* #,##0_-;_-* &quot;-&quot;??_-;_-@_-">
                  <c:v>1338</c:v>
                </c:pt>
                <c:pt idx="59" formatCode="_-* #,##0_-;\-* #,##0_-;_-* &quot;-&quot;??_-;_-@_-">
                  <c:v>1412</c:v>
                </c:pt>
                <c:pt idx="60" formatCode="_-* #,##0_-;\-* #,##0_-;_-* &quot;-&quot;??_-;_-@_-">
                  <c:v>1468</c:v>
                </c:pt>
                <c:pt idx="61" formatCode="_-* #,##0_-;\-* #,##0_-;_-* &quot;-&quot;??_-;_-@_-">
                  <c:v>1411</c:v>
                </c:pt>
                <c:pt idx="62" formatCode="_-* #,##0_-;\-* #,##0_-;_-* &quot;-&quot;??_-;_-@_-">
                  <c:v>1397</c:v>
                </c:pt>
                <c:pt idx="63" formatCode="_-* #,##0_-;\-* #,##0_-;_-* &quot;-&quot;??_-;_-@_-">
                  <c:v>1560</c:v>
                </c:pt>
                <c:pt idx="64" formatCode="_-* #,##0_-;\-* #,##0_-;_-* &quot;-&quot;??_-;_-@_-">
                  <c:v>1611</c:v>
                </c:pt>
                <c:pt idx="65" formatCode="_-* #,##0_-;\-* #,##0_-;_-* &quot;-&quot;??_-;_-@_-">
                  <c:v>1654</c:v>
                </c:pt>
                <c:pt idx="66" formatCode="_-* #,##0_-;\-* #,##0_-;_-* &quot;-&quot;??_-;_-@_-">
                  <c:v>1938</c:v>
                </c:pt>
                <c:pt idx="67" formatCode="_-* #,##0_-;\-* #,##0_-;_-* &quot;-&quot;??_-;_-@_-">
                  <c:v>1965</c:v>
                </c:pt>
                <c:pt idx="68" formatCode="_-* #,##0_-;\-* #,##0_-;_-* &quot;-&quot;??_-;_-@_-">
                  <c:v>1877</c:v>
                </c:pt>
                <c:pt idx="69" formatCode="_-* #,##0_-;\-* #,##0_-;_-* &quot;-&quot;??_-;_-@_-">
                  <c:v>2003</c:v>
                </c:pt>
                <c:pt idx="70" formatCode="_-* #,##0_-;\-* #,##0_-;_-* &quot;-&quot;??_-;_-@_-">
                  <c:v>1907</c:v>
                </c:pt>
                <c:pt idx="71" formatCode="_-* #,##0_-;\-* #,##0_-;_-* &quot;-&quot;??_-;_-@_-">
                  <c:v>1851</c:v>
                </c:pt>
                <c:pt idx="72" formatCode="_-* #,##0_-;\-* #,##0_-;_-* &quot;-&quot;??_-;_-@_-">
                  <c:v>1682</c:v>
                </c:pt>
                <c:pt idx="73" formatCode="_-* #,##0_-;\-* #,##0_-;_-* &quot;-&quot;??_-;_-@_-">
                  <c:v>1686</c:v>
                </c:pt>
                <c:pt idx="74" formatCode="_-* #,##0_-;\-* #,##0_-;_-* &quot;-&quot;??_-;_-@_-">
                  <c:v>1707</c:v>
                </c:pt>
                <c:pt idx="75" formatCode="_-* #,##0_-;\-* #,##0_-;_-* &quot;-&quot;??_-;_-@_-">
                  <c:v>1516</c:v>
                </c:pt>
                <c:pt idx="76" formatCode="_-* #,##0_-;\-* #,##0_-;_-* &quot;-&quot;??_-;_-@_-">
                  <c:v>1433</c:v>
                </c:pt>
                <c:pt idx="77" formatCode="_-* #,##0_-;\-* #,##0_-;_-* &quot;-&quot;??_-;_-@_-">
                  <c:v>1393</c:v>
                </c:pt>
                <c:pt idx="78" formatCode="_-* #,##0_-;\-* #,##0_-;_-* &quot;-&quot;??_-;_-@_-">
                  <c:v>1301</c:v>
                </c:pt>
                <c:pt idx="79" formatCode="_-* #,##0_-;\-* #,##0_-;_-* &quot;-&quot;??_-;_-@_-">
                  <c:v>1429</c:v>
                </c:pt>
                <c:pt idx="80" formatCode="_-* #,##0_-;\-* #,##0_-;_-* &quot;-&quot;??_-;_-@_-">
                  <c:v>1538</c:v>
                </c:pt>
                <c:pt idx="81" formatCode="_-* #,##0_-;\-* #,##0_-;_-* &quot;-&quot;??_-;_-@_-">
                  <c:v>1540</c:v>
                </c:pt>
                <c:pt idx="82" formatCode="_-* #,##0_-;\-* #,##0_-;_-* &quot;-&quot;??_-;_-@_-">
                  <c:v>1605</c:v>
                </c:pt>
                <c:pt idx="83" formatCode="_-* #,##0_-;\-* #,##0_-;_-* &quot;-&quot;??_-;_-@_-">
                  <c:v>1677</c:v>
                </c:pt>
                <c:pt idx="84" formatCode="_-* #,##0_-;\-* #,##0_-;_-* &quot;-&quot;??_-;_-@_-">
                  <c:v>1683</c:v>
                </c:pt>
                <c:pt idx="85" formatCode="_-* #,##0_-;\-* #,##0_-;_-* &quot;-&quot;??_-;_-@_-">
                  <c:v>1666</c:v>
                </c:pt>
                <c:pt idx="86" formatCode="_-* #,##0_-;\-* #,##0_-;_-* &quot;-&quot;??_-;_-@_-">
                  <c:v>1705</c:v>
                </c:pt>
                <c:pt idx="87" formatCode="_-* #,##0_-;\-* #,##0_-;_-* &quot;-&quot;??_-;_-@_-">
                  <c:v>1766</c:v>
                </c:pt>
                <c:pt idx="88" formatCode="_-* #,##0_-;\-* #,##0_-;_-* &quot;-&quot;??_-;_-@_-">
                  <c:v>1825</c:v>
                </c:pt>
                <c:pt idx="89" formatCode="_-* #,##0_-;\-* #,##0_-;_-* &quot;-&quot;??_-;_-@_-">
                  <c:v>1902</c:v>
                </c:pt>
                <c:pt idx="90" formatCode="_-* #,##0_-;\-* #,##0_-;_-* &quot;-&quot;??_-;_-@_-">
                  <c:v>1881</c:v>
                </c:pt>
                <c:pt idx="91" formatCode="_-* #,##0_-;\-* #,##0_-;_-* &quot;-&quot;??_-;_-@_-">
                  <c:v>1866</c:v>
                </c:pt>
                <c:pt idx="92">
                  <c:v>1808</c:v>
                </c:pt>
                <c:pt idx="93" formatCode="_-* #,##0_-;\-* #,##0_-;_-* &quot;-&quot;??_-;_-@_-">
                  <c:v>1866</c:v>
                </c:pt>
                <c:pt idx="94" formatCode="_-* #,##0_-;\-* #,##0_-;_-* &quot;-&quot;??_-;_-@_-">
                  <c:v>1833</c:v>
                </c:pt>
                <c:pt idx="95" formatCode="_-* #,##0_-;\-* #,##0_-;_-* &quot;-&quot;??_-;_-@_-">
                  <c:v>1729</c:v>
                </c:pt>
                <c:pt idx="96" formatCode="_-* #,##0_-;\-* #,##0_-;_-* &quot;-&quot;??_-;_-@_-">
                  <c:v>1675</c:v>
                </c:pt>
                <c:pt idx="97" formatCode="_-* #,##0_-;\-* #,##0_-;_-* &quot;-&quot;??_-;_-@_-">
                  <c:v>1779</c:v>
                </c:pt>
                <c:pt idx="98" formatCode="_-* #,##0_-;\-* #,##0_-;_-* &quot;-&quot;??_-;_-@_-">
                  <c:v>1762</c:v>
                </c:pt>
                <c:pt idx="99" formatCode="_-* #,##0_-;\-* #,##0_-;_-* &quot;-&quot;??_-;_-@_-">
                  <c:v>1823</c:v>
                </c:pt>
                <c:pt idx="100" formatCode="_-* #,##0_-;\-* #,##0_-;_-* &quot;-&quot;??_-;_-@_-">
                  <c:v>1798</c:v>
                </c:pt>
                <c:pt idx="101" formatCode="_-* #,##0_-;\-* #,##0_-;_-* &quot;-&quot;??_-;_-@_-">
                  <c:v>1700</c:v>
                </c:pt>
                <c:pt idx="102" formatCode="_-* #,##0_-;\-* #,##0_-;_-* &quot;-&quot;??_-;_-@_-">
                  <c:v>1551</c:v>
                </c:pt>
                <c:pt idx="103" formatCode="_-* #,##0_-;\-* #,##0_-;_-* &quot;-&quot;??_-;_-@_-">
                  <c:v>1503</c:v>
                </c:pt>
                <c:pt idx="104" formatCode="_-* #,##0_-;\-* #,##0_-;_-* &quot;-&quot;??_-;_-@_-">
                  <c:v>1484</c:v>
                </c:pt>
                <c:pt idx="105" formatCode="_-* #,##0_-;\-* #,##0_-;_-* &quot;-&quot;??_-;_-@_-">
                  <c:v>1435</c:v>
                </c:pt>
                <c:pt idx="106" formatCode="_-* #,##0_-;\-* #,##0_-;_-* &quot;-&quot;??_-;_-@_-">
                  <c:v>1406</c:v>
                </c:pt>
                <c:pt idx="107" formatCode="_-* #,##0_-;\-* #,##0_-;_-* &quot;-&quot;??_-;_-@_-">
                  <c:v>1413</c:v>
                </c:pt>
                <c:pt idx="108" formatCode="_-* #,##0_-;\-* #,##0_-;_-* &quot;-&quot;??_-;_-@_-">
                  <c:v>1340</c:v>
                </c:pt>
                <c:pt idx="109" formatCode="_-* #,##0_-;\-* #,##0_-;_-* &quot;-&quot;??_-;_-@_-">
                  <c:v>1230</c:v>
                </c:pt>
                <c:pt idx="110" formatCode="_-* #,##0_-;\-* #,##0_-;_-* &quot;-&quot;??_-;_-@_-">
                  <c:v>1108</c:v>
                </c:pt>
                <c:pt idx="111" formatCode="_-* #,##0_-;\-* #,##0_-;_-* &quot;-&quot;??_-;_-@_-">
                  <c:v>1030</c:v>
                </c:pt>
                <c:pt idx="112">
                  <c:v>921</c:v>
                </c:pt>
                <c:pt idx="113">
                  <c:v>900</c:v>
                </c:pt>
                <c:pt idx="114">
                  <c:v>912</c:v>
                </c:pt>
                <c:pt idx="115">
                  <c:v>773</c:v>
                </c:pt>
                <c:pt idx="116">
                  <c:v>696</c:v>
                </c:pt>
                <c:pt idx="117">
                  <c:v>703</c:v>
                </c:pt>
                <c:pt idx="118">
                  <c:v>720</c:v>
                </c:pt>
                <c:pt idx="119">
                  <c:v>661</c:v>
                </c:pt>
                <c:pt idx="120">
                  <c:v>660</c:v>
                </c:pt>
                <c:pt idx="121">
                  <c:v>731</c:v>
                </c:pt>
                <c:pt idx="122">
                  <c:v>913</c:v>
                </c:pt>
                <c:pt idx="123" formatCode="#,##0">
                  <c:v>999</c:v>
                </c:pt>
                <c:pt idx="124" formatCode="#,##0">
                  <c:v>1124</c:v>
                </c:pt>
                <c:pt idx="125" formatCode="#,##0">
                  <c:v>1219</c:v>
                </c:pt>
                <c:pt idx="126" formatCode="#,##0">
                  <c:v>1401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E8-43F5-B89A-9D7383AC75A9}"/>
            </c:ext>
          </c:extLst>
        </c:ser>
        <c:ser>
          <c:idx val="3"/>
          <c:order val="3"/>
          <c:tx>
            <c:strRef>
              <c:f>'Resto gráfica'!$O$3</c:f>
              <c:strCache>
                <c:ptCount val="1"/>
                <c:pt idx="0">
                  <c:v>Manizales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layout>
                <c:manualLayout>
                  <c:x val="7.5744687507942532E-3"/>
                  <c:y val="-4.44321093543249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23-4522-B4FF-4DE07AE621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gráfica'!$K$4:$K$140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gráfica'!$O$4:$O$140</c:f>
              <c:numCache>
                <c:formatCode>General</c:formatCode>
                <c:ptCount val="137"/>
                <c:pt idx="35" formatCode="_-* #,##0_-;\-* #,##0_-;_-* &quot;-&quot;??_-;_-@_-">
                  <c:v>755</c:v>
                </c:pt>
                <c:pt idx="36" formatCode="_-* #,##0_-;\-* #,##0_-;_-* &quot;-&quot;??_-;_-@_-">
                  <c:v>860</c:v>
                </c:pt>
                <c:pt idx="37" formatCode="_-* #,##0_-;\-* #,##0_-;_-* &quot;-&quot;??_-;_-@_-">
                  <c:v>918</c:v>
                </c:pt>
                <c:pt idx="38" formatCode="_-* #,##0_-;\-* #,##0_-;_-* &quot;-&quot;??_-;_-@_-">
                  <c:v>940</c:v>
                </c:pt>
                <c:pt idx="39" formatCode="_-* #,##0_-;\-* #,##0_-;_-* &quot;-&quot;??_-;_-@_-">
                  <c:v>922</c:v>
                </c:pt>
                <c:pt idx="40" formatCode="_-* #,##0_-;\-* #,##0_-;_-* &quot;-&quot;??_-;_-@_-">
                  <c:v>914</c:v>
                </c:pt>
                <c:pt idx="41" formatCode="_-* #,##0_-;\-* #,##0_-;_-* &quot;-&quot;??_-;_-@_-">
                  <c:v>897</c:v>
                </c:pt>
                <c:pt idx="42" formatCode="_-* #,##0_-;\-* #,##0_-;_-* &quot;-&quot;??_-;_-@_-">
                  <c:v>965</c:v>
                </c:pt>
                <c:pt idx="43" formatCode="_-* #,##0_-;\-* #,##0_-;_-* &quot;-&quot;??_-;_-@_-">
                  <c:v>959</c:v>
                </c:pt>
                <c:pt idx="44" formatCode="_-* #,##0_-;\-* #,##0_-;_-* &quot;-&quot;??_-;_-@_-">
                  <c:v>922</c:v>
                </c:pt>
                <c:pt idx="45" formatCode="_-* #,##0_-;\-* #,##0_-;_-* &quot;-&quot;??_-;_-@_-">
                  <c:v>917</c:v>
                </c:pt>
                <c:pt idx="46" formatCode="_-* #,##0_-;\-* #,##0_-;_-* &quot;-&quot;??_-;_-@_-">
                  <c:v>937</c:v>
                </c:pt>
                <c:pt idx="47" formatCode="_-* #,##0_-;\-* #,##0_-;_-* &quot;-&quot;??_-;_-@_-">
                  <c:v>1004</c:v>
                </c:pt>
                <c:pt idx="48" formatCode="_-* #,##0_-;\-* #,##0_-;_-* &quot;-&quot;??_-;_-@_-">
                  <c:v>942</c:v>
                </c:pt>
                <c:pt idx="49" formatCode="_-* #,##0_-;\-* #,##0_-;_-* &quot;-&quot;??_-;_-@_-">
                  <c:v>881</c:v>
                </c:pt>
                <c:pt idx="50" formatCode="_-* #,##0_-;\-* #,##0_-;_-* &quot;-&quot;??_-;_-@_-">
                  <c:v>883</c:v>
                </c:pt>
                <c:pt idx="51" formatCode="_-* #,##0_-;\-* #,##0_-;_-* &quot;-&quot;??_-;_-@_-">
                  <c:v>979</c:v>
                </c:pt>
                <c:pt idx="52" formatCode="_-* #,##0_-;\-* #,##0_-;_-* &quot;-&quot;??_-;_-@_-">
                  <c:v>957</c:v>
                </c:pt>
                <c:pt idx="53" formatCode="_-* #,##0_-;\-* #,##0_-;_-* &quot;-&quot;??_-;_-@_-">
                  <c:v>958</c:v>
                </c:pt>
                <c:pt idx="54" formatCode="_-* #,##0_-;\-* #,##0_-;_-* &quot;-&quot;??_-;_-@_-">
                  <c:v>916</c:v>
                </c:pt>
                <c:pt idx="55" formatCode="_-* #,##0_-;\-* #,##0_-;_-* &quot;-&quot;??_-;_-@_-">
                  <c:v>912</c:v>
                </c:pt>
                <c:pt idx="56" formatCode="_-* #,##0_-;\-* #,##0_-;_-* &quot;-&quot;??_-;_-@_-">
                  <c:v>923</c:v>
                </c:pt>
                <c:pt idx="57" formatCode="_-* #,##0_-;\-* #,##0_-;_-* &quot;-&quot;??_-;_-@_-">
                  <c:v>871</c:v>
                </c:pt>
                <c:pt idx="58" formatCode="_-* #,##0_-;\-* #,##0_-;_-* &quot;-&quot;??_-;_-@_-">
                  <c:v>845</c:v>
                </c:pt>
                <c:pt idx="59" formatCode="_-* #,##0_-;\-* #,##0_-;_-* &quot;-&quot;??_-;_-@_-">
                  <c:v>813</c:v>
                </c:pt>
                <c:pt idx="60" formatCode="_-* #,##0_-;\-* #,##0_-;_-* &quot;-&quot;??_-;_-@_-">
                  <c:v>767</c:v>
                </c:pt>
                <c:pt idx="61" formatCode="_-* #,##0_-;\-* #,##0_-;_-* &quot;-&quot;??_-;_-@_-">
                  <c:v>756</c:v>
                </c:pt>
                <c:pt idx="62" formatCode="_-* #,##0_-;\-* #,##0_-;_-* &quot;-&quot;??_-;_-@_-">
                  <c:v>702</c:v>
                </c:pt>
                <c:pt idx="63" formatCode="_-* #,##0_-;\-* #,##0_-;_-* &quot;-&quot;??_-;_-@_-">
                  <c:v>730</c:v>
                </c:pt>
                <c:pt idx="64" formatCode="_-* #,##0_-;\-* #,##0_-;_-* &quot;-&quot;??_-;_-@_-">
                  <c:v>770</c:v>
                </c:pt>
                <c:pt idx="65" formatCode="_-* #,##0_-;\-* #,##0_-;_-* &quot;-&quot;??_-;_-@_-">
                  <c:v>780</c:v>
                </c:pt>
                <c:pt idx="66" formatCode="_-* #,##0_-;\-* #,##0_-;_-* &quot;-&quot;??_-;_-@_-">
                  <c:v>816</c:v>
                </c:pt>
                <c:pt idx="67" formatCode="_-* #,##0_-;\-* #,##0_-;_-* &quot;-&quot;??_-;_-@_-">
                  <c:v>845</c:v>
                </c:pt>
                <c:pt idx="68" formatCode="_-* #,##0_-;\-* #,##0_-;_-* &quot;-&quot;??_-;_-@_-">
                  <c:v>852</c:v>
                </c:pt>
                <c:pt idx="69" formatCode="_-* #,##0_-;\-* #,##0_-;_-* &quot;-&quot;??_-;_-@_-">
                  <c:v>1050</c:v>
                </c:pt>
                <c:pt idx="70" formatCode="_-* #,##0_-;\-* #,##0_-;_-* &quot;-&quot;??_-;_-@_-">
                  <c:v>1102</c:v>
                </c:pt>
                <c:pt idx="71" formatCode="_-* #,##0_-;\-* #,##0_-;_-* &quot;-&quot;??_-;_-@_-">
                  <c:v>1260</c:v>
                </c:pt>
                <c:pt idx="72" formatCode="_-* #,##0_-;\-* #,##0_-;_-* &quot;-&quot;??_-;_-@_-">
                  <c:v>1455</c:v>
                </c:pt>
                <c:pt idx="73" formatCode="_-* #,##0_-;\-* #,##0_-;_-* &quot;-&quot;??_-;_-@_-">
                  <c:v>1511</c:v>
                </c:pt>
                <c:pt idx="74" formatCode="_-* #,##0_-;\-* #,##0_-;_-* &quot;-&quot;??_-;_-@_-">
                  <c:v>1533</c:v>
                </c:pt>
                <c:pt idx="75" formatCode="_-* #,##0_-;\-* #,##0_-;_-* &quot;-&quot;??_-;_-@_-">
                  <c:v>1478</c:v>
                </c:pt>
                <c:pt idx="76" formatCode="_-* #,##0_-;\-* #,##0_-;_-* &quot;-&quot;??_-;_-@_-">
                  <c:v>1472</c:v>
                </c:pt>
                <c:pt idx="77" formatCode="_-* #,##0_-;\-* #,##0_-;_-* &quot;-&quot;??_-;_-@_-">
                  <c:v>1604</c:v>
                </c:pt>
                <c:pt idx="78" formatCode="_-* #,##0_-;\-* #,##0_-;_-* &quot;-&quot;??_-;_-@_-">
                  <c:v>1730</c:v>
                </c:pt>
                <c:pt idx="79" formatCode="_-* #,##0_-;\-* #,##0_-;_-* &quot;-&quot;??_-;_-@_-">
                  <c:v>1812</c:v>
                </c:pt>
                <c:pt idx="80" formatCode="_-* #,##0_-;\-* #,##0_-;_-* &quot;-&quot;??_-;_-@_-">
                  <c:v>1858</c:v>
                </c:pt>
                <c:pt idx="81" formatCode="_-* #,##0_-;\-* #,##0_-;_-* &quot;-&quot;??_-;_-@_-">
                  <c:v>1742</c:v>
                </c:pt>
                <c:pt idx="82" formatCode="_-* #,##0_-;\-* #,##0_-;_-* &quot;-&quot;??_-;_-@_-">
                  <c:v>1719</c:v>
                </c:pt>
                <c:pt idx="83" formatCode="_-* #,##0_-;\-* #,##0_-;_-* &quot;-&quot;??_-;_-@_-">
                  <c:v>1600</c:v>
                </c:pt>
                <c:pt idx="84" formatCode="_-* #,##0_-;\-* #,##0_-;_-* &quot;-&quot;??_-;_-@_-">
                  <c:v>1604</c:v>
                </c:pt>
                <c:pt idx="85" formatCode="_-* #,##0_-;\-* #,##0_-;_-* &quot;-&quot;??_-;_-@_-">
                  <c:v>1614</c:v>
                </c:pt>
                <c:pt idx="86" formatCode="_-* #,##0_-;\-* #,##0_-;_-* &quot;-&quot;??_-;_-@_-">
                  <c:v>1686</c:v>
                </c:pt>
                <c:pt idx="87" formatCode="_-* #,##0_-;\-* #,##0_-;_-* &quot;-&quot;??_-;_-@_-">
                  <c:v>1775</c:v>
                </c:pt>
                <c:pt idx="88" formatCode="_-* #,##0_-;\-* #,##0_-;_-* &quot;-&quot;??_-;_-@_-">
                  <c:v>1794</c:v>
                </c:pt>
                <c:pt idx="89" formatCode="_-* #,##0_-;\-* #,##0_-;_-* &quot;-&quot;??_-;_-@_-">
                  <c:v>1639</c:v>
                </c:pt>
                <c:pt idx="90" formatCode="_-* #,##0_-;\-* #,##0_-;_-* &quot;-&quot;??_-;_-@_-">
                  <c:v>1499</c:v>
                </c:pt>
                <c:pt idx="91" formatCode="_-* #,##0_-;\-* #,##0_-;_-* &quot;-&quot;??_-;_-@_-">
                  <c:v>1529</c:v>
                </c:pt>
                <c:pt idx="92" formatCode="_-* #,##0_-;\-* #,##0_-;_-* &quot;-&quot;??_-;_-@_-">
                  <c:v>1645</c:v>
                </c:pt>
                <c:pt idx="93" formatCode="_-* #,##0_-;\-* #,##0_-;_-* &quot;-&quot;??_-;_-@_-">
                  <c:v>1659</c:v>
                </c:pt>
                <c:pt idx="94" formatCode="_-* #,##0_-;\-* #,##0_-;_-* &quot;-&quot;??_-;_-@_-">
                  <c:v>1695</c:v>
                </c:pt>
                <c:pt idx="95" formatCode="_-* #,##0_-;\-* #,##0_-;_-* &quot;-&quot;??_-;_-@_-">
                  <c:v>1671</c:v>
                </c:pt>
                <c:pt idx="96" formatCode="_-* #,##0_-;\-* #,##0_-;_-* &quot;-&quot;??_-;_-@_-">
                  <c:v>1664</c:v>
                </c:pt>
                <c:pt idx="97" formatCode="_-* #,##0_-;\-* #,##0_-;_-* &quot;-&quot;??_-;_-@_-">
                  <c:v>1609</c:v>
                </c:pt>
                <c:pt idx="98" formatCode="_-* #,##0_-;\-* #,##0_-;_-* &quot;-&quot;??_-;_-@_-">
                  <c:v>1657</c:v>
                </c:pt>
                <c:pt idx="99" formatCode="_-* #,##0_-;\-* #,##0_-;_-* &quot;-&quot;??_-;_-@_-">
                  <c:v>1645</c:v>
                </c:pt>
                <c:pt idx="100" formatCode="_-* #,##0_-;\-* #,##0_-;_-* &quot;-&quot;??_-;_-@_-">
                  <c:v>1580</c:v>
                </c:pt>
                <c:pt idx="101" formatCode="_-* #,##0_-;\-* #,##0_-;_-* &quot;-&quot;??_-;_-@_-">
                  <c:v>1520</c:v>
                </c:pt>
                <c:pt idx="102" formatCode="_-* #,##0_-;\-* #,##0_-;_-* &quot;-&quot;??_-;_-@_-">
                  <c:v>1590</c:v>
                </c:pt>
                <c:pt idx="103" formatCode="_-* #,##0_-;\-* #,##0_-;_-* &quot;-&quot;??_-;_-@_-">
                  <c:v>1497</c:v>
                </c:pt>
                <c:pt idx="104" formatCode="_-* #,##0_-;\-* #,##0_-;_-* &quot;-&quot;??_-;_-@_-">
                  <c:v>1414</c:v>
                </c:pt>
                <c:pt idx="105" formatCode="_-* #,##0_-;\-* #,##0_-;_-* &quot;-&quot;??_-;_-@_-">
                  <c:v>1072</c:v>
                </c:pt>
                <c:pt idx="106" formatCode="_-* #,##0_-;\-* #,##0_-;_-* &quot;-&quot;??_-;_-@_-">
                  <c:v>1008</c:v>
                </c:pt>
                <c:pt idx="107" formatCode="_-* #,##0_-;\-* #,##0_-;_-* &quot;-&quot;??_-;_-@_-">
                  <c:v>986</c:v>
                </c:pt>
                <c:pt idx="108" formatCode="_-* #,##0_-;\-* #,##0_-;_-* &quot;-&quot;??_-;_-@_-">
                  <c:v>883</c:v>
                </c:pt>
                <c:pt idx="109" formatCode="_-* #,##0_-;\-* #,##0_-;_-* &quot;-&quot;??_-;_-@_-">
                  <c:v>982</c:v>
                </c:pt>
                <c:pt idx="110" formatCode="_-* #,##0_-;\-* #,##0_-;_-* &quot;-&quot;??_-;_-@_-">
                  <c:v>877</c:v>
                </c:pt>
                <c:pt idx="111" formatCode="_-* #,##0_-;\-* #,##0_-;_-* &quot;-&quot;??_-;_-@_-">
                  <c:v>713</c:v>
                </c:pt>
                <c:pt idx="112">
                  <c:v>642</c:v>
                </c:pt>
                <c:pt idx="113">
                  <c:v>506</c:v>
                </c:pt>
                <c:pt idx="114">
                  <c:v>218</c:v>
                </c:pt>
                <c:pt idx="115">
                  <c:v>-142</c:v>
                </c:pt>
                <c:pt idx="116">
                  <c:v>-893</c:v>
                </c:pt>
                <c:pt idx="117">
                  <c:v>-906</c:v>
                </c:pt>
                <c:pt idx="118">
                  <c:v>-701</c:v>
                </c:pt>
                <c:pt idx="119">
                  <c:v>-664</c:v>
                </c:pt>
                <c:pt idx="120">
                  <c:v>-603</c:v>
                </c:pt>
                <c:pt idx="121">
                  <c:v>-462</c:v>
                </c:pt>
                <c:pt idx="122">
                  <c:v>-131</c:v>
                </c:pt>
                <c:pt idx="123" formatCode="#,##0">
                  <c:v>55</c:v>
                </c:pt>
                <c:pt idx="124" formatCode="#,##0">
                  <c:v>249</c:v>
                </c:pt>
                <c:pt idx="125" formatCode="#,##0">
                  <c:v>474</c:v>
                </c:pt>
                <c:pt idx="126" formatCode="#,##0">
                  <c:v>843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46E8-43F5-B89A-9D7383AC75A9}"/>
            </c:ext>
          </c:extLst>
        </c:ser>
        <c:ser>
          <c:idx val="4"/>
          <c:order val="4"/>
          <c:tx>
            <c:strRef>
              <c:f>'Resto gráfica'!$P$3</c:f>
              <c:strCache>
                <c:ptCount val="1"/>
                <c:pt idx="0">
                  <c:v>Cúcuta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layout>
                <c:manualLayout>
                  <c:x val="-2.7731661546624323E-3"/>
                  <c:y val="-1.0397183911427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23-4522-B4FF-4DE07AE621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gráfica'!$K$4:$K$140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gráfica'!$P$4:$P$140</c:f>
              <c:numCache>
                <c:formatCode>General</c:formatCode>
                <c:ptCount val="137"/>
                <c:pt idx="62" formatCode="_-* #,##0_-;\-* #,##0_-;_-* &quot;-&quot;??_-;_-@_-">
                  <c:v>2552</c:v>
                </c:pt>
                <c:pt idx="63" formatCode="_-* #,##0_-;\-* #,##0_-;_-* &quot;-&quot;??_-;_-@_-">
                  <c:v>2532</c:v>
                </c:pt>
                <c:pt idx="64" formatCode="_-* #,##0_-;\-* #,##0_-;_-* &quot;-&quot;??_-;_-@_-">
                  <c:v>2421</c:v>
                </c:pt>
                <c:pt idx="65" formatCode="_-* #,##0_-;\-* #,##0_-;_-* &quot;-&quot;??_-;_-@_-">
                  <c:v>2552</c:v>
                </c:pt>
                <c:pt idx="66" formatCode="_-* #,##0_-;\-* #,##0_-;_-* &quot;-&quot;??_-;_-@_-">
                  <c:v>2670</c:v>
                </c:pt>
                <c:pt idx="67" formatCode="_-* #,##0_-;\-* #,##0_-;_-* &quot;-&quot;??_-;_-@_-">
                  <c:v>2804</c:v>
                </c:pt>
                <c:pt idx="68" formatCode="_-* #,##0_-;\-* #,##0_-;_-* &quot;-&quot;??_-;_-@_-">
                  <c:v>2980</c:v>
                </c:pt>
                <c:pt idx="69" formatCode="_-* #,##0_-;\-* #,##0_-;_-* &quot;-&quot;??_-;_-@_-">
                  <c:v>2050</c:v>
                </c:pt>
                <c:pt idx="70" formatCode="_-* #,##0_-;\-* #,##0_-;_-* &quot;-&quot;??_-;_-@_-">
                  <c:v>3100</c:v>
                </c:pt>
                <c:pt idx="71" formatCode="_-* #,##0_-;\-* #,##0_-;_-* &quot;-&quot;??_-;_-@_-">
                  <c:v>3187</c:v>
                </c:pt>
                <c:pt idx="72" formatCode="_-* #,##0_-;\-* #,##0_-;_-* &quot;-&quot;??_-;_-@_-">
                  <c:v>3236</c:v>
                </c:pt>
                <c:pt idx="73" formatCode="_-* #,##0_-;\-* #,##0_-;_-* &quot;-&quot;??_-;_-@_-">
                  <c:v>3310</c:v>
                </c:pt>
                <c:pt idx="74" formatCode="_-* #,##0_-;\-* #,##0_-;_-* &quot;-&quot;??_-;_-@_-">
                  <c:v>3017</c:v>
                </c:pt>
                <c:pt idx="75" formatCode="_-* #,##0_-;\-* #,##0_-;_-* &quot;-&quot;??_-;_-@_-">
                  <c:v>2999</c:v>
                </c:pt>
                <c:pt idx="76" formatCode="_-* #,##0_-;\-* #,##0_-;_-* &quot;-&quot;??_-;_-@_-">
                  <c:v>2767</c:v>
                </c:pt>
                <c:pt idx="77" formatCode="_-* #,##0_-;\-* #,##0_-;_-* &quot;-&quot;??_-;_-@_-">
                  <c:v>2942</c:v>
                </c:pt>
                <c:pt idx="78" formatCode="_-* #,##0_-;\-* #,##0_-;_-* &quot;-&quot;??_-;_-@_-">
                  <c:v>3037</c:v>
                </c:pt>
                <c:pt idx="79" formatCode="_-* #,##0_-;\-* #,##0_-;_-* &quot;-&quot;??_-;_-@_-">
                  <c:v>2919</c:v>
                </c:pt>
                <c:pt idx="80" formatCode="_-* #,##0_-;\-* #,##0_-;_-* &quot;-&quot;??_-;_-@_-">
                  <c:v>2823</c:v>
                </c:pt>
                <c:pt idx="81" formatCode="_-* #,##0_-;\-* #,##0_-;_-* &quot;-&quot;??_-;_-@_-">
                  <c:v>2708</c:v>
                </c:pt>
                <c:pt idx="82" formatCode="_-* #,##0_-;\-* #,##0_-;_-* &quot;-&quot;??_-;_-@_-">
                  <c:v>2710</c:v>
                </c:pt>
                <c:pt idx="83" formatCode="_-* #,##0_-;\-* #,##0_-;_-* &quot;-&quot;??_-;_-@_-">
                  <c:v>2612</c:v>
                </c:pt>
                <c:pt idx="84" formatCode="_-* #,##0_-;\-* #,##0_-;_-* &quot;-&quot;??_-;_-@_-">
                  <c:v>2749</c:v>
                </c:pt>
                <c:pt idx="85" formatCode="_-* #,##0_-;\-* #,##0_-;_-* &quot;-&quot;??_-;_-@_-">
                  <c:v>2791</c:v>
                </c:pt>
                <c:pt idx="86" formatCode="_-* #,##0_-;\-* #,##0_-;_-* &quot;-&quot;??_-;_-@_-">
                  <c:v>3071</c:v>
                </c:pt>
                <c:pt idx="87" formatCode="_-* #,##0_-;\-* #,##0_-;_-* &quot;-&quot;??_-;_-@_-">
                  <c:v>3231</c:v>
                </c:pt>
                <c:pt idx="88" formatCode="_-* #,##0_-;\-* #,##0_-;_-* &quot;-&quot;??_-;_-@_-">
                  <c:v>3464</c:v>
                </c:pt>
                <c:pt idx="89" formatCode="_-* #,##0_-;\-* #,##0_-;_-* &quot;-&quot;??_-;_-@_-">
                  <c:v>3669</c:v>
                </c:pt>
                <c:pt idx="90" formatCode="_-* #,##0_-;\-* #,##0_-;_-* &quot;-&quot;??_-;_-@_-">
                  <c:v>3612</c:v>
                </c:pt>
                <c:pt idx="91" formatCode="_-* #,##0_-;\-* #,##0_-;_-* &quot;-&quot;??_-;_-@_-">
                  <c:v>3648</c:v>
                </c:pt>
                <c:pt idx="92" formatCode="_-* #,##0_-;\-* #,##0_-;_-* &quot;-&quot;??_-;_-@_-">
                  <c:v>3513</c:v>
                </c:pt>
                <c:pt idx="93" formatCode="_-* #,##0_-;\-* #,##0_-;_-* &quot;-&quot;??_-;_-@_-">
                  <c:v>3485</c:v>
                </c:pt>
                <c:pt idx="94" formatCode="_-* #,##0_-;\-* #,##0_-;_-* &quot;-&quot;??_-;_-@_-">
                  <c:v>3499</c:v>
                </c:pt>
                <c:pt idx="95" formatCode="_-* #,##0_-;\-* #,##0_-;_-* &quot;-&quot;??_-;_-@_-">
                  <c:v>3534</c:v>
                </c:pt>
                <c:pt idx="96" formatCode="_-* #,##0_-;\-* #,##0_-;_-* &quot;-&quot;??_-;_-@_-">
                  <c:v>3465</c:v>
                </c:pt>
                <c:pt idx="97" formatCode="_-* #,##0_-;\-* #,##0_-;_-* &quot;-&quot;??_-;_-@_-">
                  <c:v>3407</c:v>
                </c:pt>
                <c:pt idx="98" formatCode="_-* #,##0_-;\-* #,##0_-;_-* &quot;-&quot;??_-;_-@_-">
                  <c:v>3393</c:v>
                </c:pt>
                <c:pt idx="99" formatCode="_-* #,##0_-;\-* #,##0_-;_-* &quot;-&quot;??_-;_-@_-">
                  <c:v>3239</c:v>
                </c:pt>
                <c:pt idx="100" formatCode="_-* #,##0_-;\-* #,##0_-;_-* &quot;-&quot;??_-;_-@_-">
                  <c:v>3131</c:v>
                </c:pt>
                <c:pt idx="101" formatCode="_-* #,##0_-;\-* #,##0_-;_-* &quot;-&quot;??_-;_-@_-">
                  <c:v>2712</c:v>
                </c:pt>
                <c:pt idx="102" formatCode="_-* #,##0_-;\-* #,##0_-;_-* &quot;-&quot;??_-;_-@_-">
                  <c:v>2499</c:v>
                </c:pt>
                <c:pt idx="103" formatCode="_-* #,##0_-;\-* #,##0_-;_-* &quot;-&quot;??_-;_-@_-">
                  <c:v>2340</c:v>
                </c:pt>
                <c:pt idx="104" formatCode="_-* #,##0_-;\-* #,##0_-;_-* &quot;-&quot;??_-;_-@_-">
                  <c:v>2230</c:v>
                </c:pt>
                <c:pt idx="105" formatCode="_-* #,##0_-;\-* #,##0_-;_-* &quot;-&quot;??_-;_-@_-">
                  <c:v>2060</c:v>
                </c:pt>
                <c:pt idx="106" formatCode="_-* #,##0_-;\-* #,##0_-;_-* &quot;-&quot;??_-;_-@_-">
                  <c:v>1916</c:v>
                </c:pt>
                <c:pt idx="107" formatCode="_-* #,##0_-;\-* #,##0_-;_-* &quot;-&quot;??_-;_-@_-">
                  <c:v>1734</c:v>
                </c:pt>
                <c:pt idx="108" formatCode="_-* #,##0_-;\-* #,##0_-;_-* &quot;-&quot;??_-;_-@_-">
                  <c:v>1515</c:v>
                </c:pt>
                <c:pt idx="109" formatCode="_-* #,##0_-;\-* #,##0_-;_-* &quot;-&quot;??_-;_-@_-">
                  <c:v>1410</c:v>
                </c:pt>
                <c:pt idx="110" formatCode="_-* #,##0_-;\-* #,##0_-;_-* &quot;-&quot;??_-;_-@_-">
                  <c:v>1133</c:v>
                </c:pt>
                <c:pt idx="111" formatCode="_-* #,##0_-;\-* #,##0_-;_-* &quot;-&quot;??_-;_-@_-">
                  <c:v>867</c:v>
                </c:pt>
                <c:pt idx="112">
                  <c:v>673</c:v>
                </c:pt>
                <c:pt idx="113">
                  <c:v>502</c:v>
                </c:pt>
                <c:pt idx="114" formatCode="_-* #,##0_-;\-* #,##0_-;_-* &quot;-&quot;??_-;_-@_-">
                  <c:v>272</c:v>
                </c:pt>
                <c:pt idx="115">
                  <c:v>335</c:v>
                </c:pt>
                <c:pt idx="116">
                  <c:v>258</c:v>
                </c:pt>
                <c:pt idx="117">
                  <c:v>47</c:v>
                </c:pt>
                <c:pt idx="118">
                  <c:v>5</c:v>
                </c:pt>
                <c:pt idx="119">
                  <c:v>-134</c:v>
                </c:pt>
                <c:pt idx="120">
                  <c:v>-95</c:v>
                </c:pt>
                <c:pt idx="121">
                  <c:v>-49</c:v>
                </c:pt>
                <c:pt idx="122">
                  <c:v>37</c:v>
                </c:pt>
                <c:pt idx="123" formatCode="#,##0">
                  <c:v>97</c:v>
                </c:pt>
                <c:pt idx="124" formatCode="#,##0">
                  <c:v>286</c:v>
                </c:pt>
                <c:pt idx="125" formatCode="#,##0">
                  <c:v>352</c:v>
                </c:pt>
                <c:pt idx="126" formatCode="#,##0">
                  <c:v>417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46E8-43F5-B89A-9D7383AC75A9}"/>
            </c:ext>
          </c:extLst>
        </c:ser>
        <c:ser>
          <c:idx val="5"/>
          <c:order val="5"/>
          <c:tx>
            <c:strRef>
              <c:f>'Resto gráfica'!$S$3</c:f>
              <c:strCache>
                <c:ptCount val="1"/>
                <c:pt idx="0">
                  <c:v>Valledupar.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layout>
                <c:manualLayout>
                  <c:x val="-3.6321013292555503E-3"/>
                  <c:y val="-4.44321093543249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23-4522-B4FF-4DE07AE621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gráfica'!$K$4:$K$140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</c:numCache>
            </c:numRef>
          </c:cat>
          <c:val>
            <c:numRef>
              <c:f>'Resto gráfica'!$S$4:$S$140</c:f>
              <c:numCache>
                <c:formatCode>General</c:formatCode>
                <c:ptCount val="137"/>
                <c:pt idx="62" formatCode="_-* #.##0_-;\-* #.##0_-;_-* &quot;-&quot;??_-;_-@_-">
                  <c:v>817</c:v>
                </c:pt>
                <c:pt idx="63" formatCode="_-* #.##0_-;\-* #.##0_-;_-* &quot;-&quot;??_-;_-@_-">
                  <c:v>716</c:v>
                </c:pt>
                <c:pt idx="64" formatCode="_-* #.##0_-;\-* #.##0_-;_-* &quot;-&quot;??_-;_-@_-">
                  <c:v>693</c:v>
                </c:pt>
                <c:pt idx="65" formatCode="_-* #.##0_-;\-* #.##0_-;_-* &quot;-&quot;??_-;_-@_-">
                  <c:v>694</c:v>
                </c:pt>
                <c:pt idx="66" formatCode="_-* #.##0_-;\-* #.##0_-;_-* &quot;-&quot;??_-;_-@_-">
                  <c:v>765</c:v>
                </c:pt>
                <c:pt idx="67" formatCode="_-* #.##0_-;\-* #.##0_-;_-* &quot;-&quot;??_-;_-@_-">
                  <c:v>783</c:v>
                </c:pt>
                <c:pt idx="68" formatCode="_-* #.##0_-;\-* #.##0_-;_-* &quot;-&quot;??_-;_-@_-">
                  <c:v>766</c:v>
                </c:pt>
                <c:pt idx="69" formatCode="_-* #.##0_-;\-* #.##0_-;_-* &quot;-&quot;??_-;_-@_-">
                  <c:v>730</c:v>
                </c:pt>
                <c:pt idx="70" formatCode="_-* #.##0_-;\-* #.##0_-;_-* &quot;-&quot;??_-;_-@_-">
                  <c:v>655</c:v>
                </c:pt>
                <c:pt idx="71" formatCode="_-* #.##0_-;\-* #.##0_-;_-* &quot;-&quot;??_-;_-@_-">
                  <c:v>661</c:v>
                </c:pt>
                <c:pt idx="72" formatCode="_-* #.##0_-;\-* #.##0_-;_-* &quot;-&quot;??_-;_-@_-">
                  <c:v>655</c:v>
                </c:pt>
                <c:pt idx="73" formatCode="_-* #.##0_-;\-* #.##0_-;_-* &quot;-&quot;??_-;_-@_-">
                  <c:v>657</c:v>
                </c:pt>
                <c:pt idx="74" formatCode="_-* #.##0_-;\-* #.##0_-;_-* &quot;-&quot;??_-;_-@_-">
                  <c:v>599</c:v>
                </c:pt>
                <c:pt idx="75" formatCode="_-* #.##0_-;\-* #.##0_-;_-* &quot;-&quot;??_-;_-@_-">
                  <c:v>558</c:v>
                </c:pt>
                <c:pt idx="76" formatCode="_-* #.##0_-;\-* #.##0_-;_-* &quot;-&quot;??_-;_-@_-">
                  <c:v>587</c:v>
                </c:pt>
                <c:pt idx="77" formatCode="_-* #.##0_-;\-* #.##0_-;_-* &quot;-&quot;??_-;_-@_-">
                  <c:v>541</c:v>
                </c:pt>
                <c:pt idx="78" formatCode="_-* #.##0_-;\-* #.##0_-;_-* &quot;-&quot;??_-;_-@_-">
                  <c:v>496</c:v>
                </c:pt>
                <c:pt idx="79" formatCode="_-* #.##0_-;\-* #.##0_-;_-* &quot;-&quot;??_-;_-@_-">
                  <c:v>503</c:v>
                </c:pt>
                <c:pt idx="80" formatCode="_-* #.##0_-;\-* #.##0_-;_-* &quot;-&quot;??_-;_-@_-">
                  <c:v>536</c:v>
                </c:pt>
                <c:pt idx="81" formatCode="_-* #.##0_-;\-* #.##0_-;_-* &quot;-&quot;??_-;_-@_-">
                  <c:v>569</c:v>
                </c:pt>
                <c:pt idx="82" formatCode="_-* #.##0_-;\-* #.##0_-;_-* &quot;-&quot;??_-;_-@_-">
                  <c:v>567</c:v>
                </c:pt>
                <c:pt idx="83" formatCode="_-* #.##0_-;\-* #.##0_-;_-* &quot;-&quot;??_-;_-@_-">
                  <c:v>591</c:v>
                </c:pt>
                <c:pt idx="84" formatCode="_-* #.##0_-;\-* #.##0_-;_-* &quot;-&quot;??_-;_-@_-">
                  <c:v>536</c:v>
                </c:pt>
                <c:pt idx="85" formatCode="_-* #.##0_-;\-* #.##0_-;_-* &quot;-&quot;??_-;_-@_-">
                  <c:v>529</c:v>
                </c:pt>
                <c:pt idx="86" formatCode="_-* #.##0_-;\-* #.##0_-;_-* &quot;-&quot;??_-;_-@_-">
                  <c:v>537</c:v>
                </c:pt>
                <c:pt idx="87" formatCode="_-* #.##0_-;\-* #.##0_-;_-* &quot;-&quot;??_-;_-@_-">
                  <c:v>525</c:v>
                </c:pt>
                <c:pt idx="88" formatCode="_-* #.##0_-;\-* #.##0_-;_-* &quot;-&quot;??_-;_-@_-">
                  <c:v>532</c:v>
                </c:pt>
                <c:pt idx="89" formatCode="_-* #.##0_-;\-* #.##0_-;_-* &quot;-&quot;??_-;_-@_-">
                  <c:v>542</c:v>
                </c:pt>
                <c:pt idx="90" formatCode="_-* #.##0_-;\-* #.##0_-;_-* &quot;-&quot;??_-;_-@_-">
                  <c:v>506</c:v>
                </c:pt>
                <c:pt idx="91" formatCode="_-* #.##0_-;\-* #.##0_-;_-* &quot;-&quot;??_-;_-@_-">
                  <c:v>452</c:v>
                </c:pt>
                <c:pt idx="92">
                  <c:v>391</c:v>
                </c:pt>
                <c:pt idx="93" formatCode="_-* #.##0_-;\-* #.##0_-;_-* &quot;-&quot;??_-;_-@_-">
                  <c:v>360</c:v>
                </c:pt>
                <c:pt idx="94" formatCode="_-* #.##0_-;\-* #.##0_-;_-* &quot;-&quot;??_-;_-@_-">
                  <c:v>325</c:v>
                </c:pt>
                <c:pt idx="95" formatCode="_-* #.##0_-;\-* #.##0_-;_-* &quot;-&quot;??_-;_-@_-">
                  <c:v>378</c:v>
                </c:pt>
                <c:pt idx="96" formatCode="_-* #.##0_-;\-* #.##0_-;_-* &quot;-&quot;??_-;_-@_-">
                  <c:v>462</c:v>
                </c:pt>
                <c:pt idx="97" formatCode="_-* #.##0_-;\-* #.##0_-;_-* &quot;-&quot;??_-;_-@_-">
                  <c:v>455</c:v>
                </c:pt>
                <c:pt idx="98" formatCode="_-* #.##0_-;\-* #.##0_-;_-* &quot;-&quot;??_-;_-@_-">
                  <c:v>454</c:v>
                </c:pt>
                <c:pt idx="99" formatCode="_-* #.##0_-;\-* #.##0_-;_-* &quot;-&quot;??_-;_-@_-">
                  <c:v>466</c:v>
                </c:pt>
                <c:pt idx="100" formatCode="_-* #.##0_-;\-* #.##0_-;_-* &quot;-&quot;??_-;_-@_-">
                  <c:v>434</c:v>
                </c:pt>
                <c:pt idx="101" formatCode="_-* #.##0_-;\-* #.##0_-;_-* &quot;-&quot;??_-;_-@_-">
                  <c:v>436</c:v>
                </c:pt>
                <c:pt idx="102" formatCode="_-* #.##0_-;\-* #.##0_-;_-* &quot;-&quot;??_-;_-@_-">
                  <c:v>451</c:v>
                </c:pt>
                <c:pt idx="103" formatCode="_-* #.##0_-;\-* #.##0_-;_-* &quot;-&quot;??_-;_-@_-">
                  <c:v>467</c:v>
                </c:pt>
                <c:pt idx="104" formatCode="_-* #.##0_-;\-* #.##0_-;_-* &quot;-&quot;??_-;_-@_-">
                  <c:v>492</c:v>
                </c:pt>
                <c:pt idx="105" formatCode="_-* #.##0_-;\-* #.##0_-;_-* &quot;-&quot;??_-;_-@_-">
                  <c:v>717</c:v>
                </c:pt>
                <c:pt idx="106" formatCode="_-* #.##0_-;\-* #.##0_-;_-* &quot;-&quot;??_-;_-@_-">
                  <c:v>714</c:v>
                </c:pt>
                <c:pt idx="107" formatCode="_-* #.##0_-;\-* #.##0_-;_-* &quot;-&quot;??_-;_-@_-">
                  <c:v>530</c:v>
                </c:pt>
                <c:pt idx="108" formatCode="_-* #.##0_-;\-* #.##0_-;_-* &quot;-&quot;??_-;_-@_-">
                  <c:v>555</c:v>
                </c:pt>
                <c:pt idx="109" formatCode="_-* #.##0_-;\-* #.##0_-;_-* &quot;-&quot;??_-;_-@_-">
                  <c:v>528</c:v>
                </c:pt>
                <c:pt idx="110" formatCode="_-* #.##0_-;\-* #.##0_-;_-* &quot;-&quot;??_-;_-@_-">
                  <c:v>515</c:v>
                </c:pt>
                <c:pt idx="111" formatCode="_-* #.##0_-;\-* #.##0_-;_-* &quot;-&quot;??_-;_-@_-">
                  <c:v>480</c:v>
                </c:pt>
                <c:pt idx="112">
                  <c:v>451</c:v>
                </c:pt>
                <c:pt idx="113">
                  <c:v>482</c:v>
                </c:pt>
                <c:pt idx="114" formatCode="_-* #.##0_-;\-* #.##0_-;_-* &quot;-&quot;??_-;_-@_-">
                  <c:v>450</c:v>
                </c:pt>
                <c:pt idx="115">
                  <c:v>903</c:v>
                </c:pt>
                <c:pt idx="116">
                  <c:v>838</c:v>
                </c:pt>
                <c:pt idx="117">
                  <c:v>750</c:v>
                </c:pt>
                <c:pt idx="118">
                  <c:v>705</c:v>
                </c:pt>
                <c:pt idx="119">
                  <c:v>612</c:v>
                </c:pt>
                <c:pt idx="120">
                  <c:v>608</c:v>
                </c:pt>
                <c:pt idx="121">
                  <c:v>857</c:v>
                </c:pt>
                <c:pt idx="122">
                  <c:v>909</c:v>
                </c:pt>
                <c:pt idx="123" formatCode="#,##0">
                  <c:v>982</c:v>
                </c:pt>
                <c:pt idx="124" formatCode="#,##0">
                  <c:v>1093</c:v>
                </c:pt>
                <c:pt idx="125" formatCode="#,##0">
                  <c:v>1285</c:v>
                </c:pt>
                <c:pt idx="126" formatCode="#,##0">
                  <c:v>1379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46E8-43F5-B89A-9D7383AC7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6786207"/>
        <c:axId val="1326773311"/>
      </c:lineChart>
      <c:dateAx>
        <c:axId val="1326786207"/>
        <c:scaling>
          <c:orientation val="minMax"/>
          <c:max val="45505"/>
          <c:min val="43313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73311"/>
        <c:crosses val="autoZero"/>
        <c:auto val="1"/>
        <c:lblOffset val="100"/>
        <c:baseTimeUnit val="months"/>
        <c:majorUnit val="4"/>
        <c:majorTimeUnit val="months"/>
      </c:dateAx>
      <c:valAx>
        <c:axId val="1326773311"/>
        <c:scaling>
          <c:orientation val="minMax"/>
          <c:max val="500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86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15201224846894"/>
          <c:y val="0.89428404782735471"/>
          <c:w val="0.75758464566929129"/>
          <c:h val="9.1827063283756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43316152887438"/>
          <c:y val="5.417149989381595E-2"/>
          <c:w val="0.7289716093047327"/>
          <c:h val="0.7477697326053829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'Of. Proyectos'!$B$3</c:f>
              <c:strCache>
                <c:ptCount val="1"/>
                <c:pt idx="0">
                  <c:v>ago-23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6746416416406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C8-4D91-9019-4034036E7DC3}"/>
                </c:ext>
              </c:extLst>
            </c:dLbl>
            <c:dLbl>
              <c:idx val="1"/>
              <c:layout>
                <c:manualLayout>
                  <c:x val="-5.1349283283281264E-3"/>
                  <c:y val="3.2455775172966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C8-4D91-9019-4034036E7DC3}"/>
                </c:ext>
              </c:extLst>
            </c:dLbl>
            <c:dLbl>
              <c:idx val="2"/>
              <c:layout>
                <c:manualLayout>
                  <c:x val="-7.702392492492236E-3"/>
                  <c:y val="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C8-4D91-9019-4034036E7DC3}"/>
                </c:ext>
              </c:extLst>
            </c:dLbl>
            <c:dLbl>
              <c:idx val="3"/>
              <c:layout>
                <c:manualLayout>
                  <c:x val="-7.7023924924921891E-3"/>
                  <c:y val="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C8-4D91-9019-4034036E7DC3}"/>
                </c:ext>
              </c:extLst>
            </c:dLbl>
            <c:dLbl>
              <c:idx val="4"/>
              <c:layout>
                <c:manualLayout>
                  <c:x val="-5.1349283283281264E-3"/>
                  <c:y val="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C8-4D91-9019-4034036E7DC3}"/>
                </c:ext>
              </c:extLst>
            </c:dLbl>
            <c:dLbl>
              <c:idx val="5"/>
              <c:layout>
                <c:manualLayout>
                  <c:x val="-7.702392492492236E-3"/>
                  <c:y val="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C8-4D91-9019-4034036E7DC3}"/>
                </c:ext>
              </c:extLst>
            </c:dLbl>
            <c:dLbl>
              <c:idx val="6"/>
              <c:layout>
                <c:manualLayout>
                  <c:x val="-2.5674641641640632E-3"/>
                  <c:y val="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C8-4D91-9019-4034036E7DC3}"/>
                </c:ext>
              </c:extLst>
            </c:dLbl>
            <c:dLbl>
              <c:idx val="7"/>
              <c:layout>
                <c:manualLayout>
                  <c:x val="-2.5674641641640632E-3"/>
                  <c:y val="3.2455775172966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C8-4D91-9019-4034036E7DC3}"/>
                </c:ext>
              </c:extLst>
            </c:dLbl>
            <c:dLbl>
              <c:idx val="8"/>
              <c:layout>
                <c:manualLayout>
                  <c:x val="-1.026985665665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C8-4D91-9019-4034036E7DC3}"/>
                </c:ext>
              </c:extLst>
            </c:dLbl>
            <c:dLbl>
              <c:idx val="9"/>
              <c:layout>
                <c:manualLayout>
                  <c:x val="-5.1349283283281264E-3"/>
                  <c:y val="6.4911550345935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C8-4D91-9019-4034036E7DC3}"/>
                </c:ext>
              </c:extLst>
            </c:dLbl>
            <c:dLbl>
              <c:idx val="10"/>
              <c:layout>
                <c:manualLayout>
                  <c:x val="-7.7023924924921891E-3"/>
                  <c:y val="6.4911550345934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C8-4D91-9019-4034036E7DC3}"/>
                </c:ext>
              </c:extLst>
            </c:dLbl>
            <c:dLbl>
              <c:idx val="11"/>
              <c:layout>
                <c:manualLayout>
                  <c:x val="-5.1348272470618204E-3"/>
                  <c:y val="8.1139437932418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209876044043124E-2"/>
                      <c:h val="1.8369968747899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2C8-4D91-9019-4034036E7DC3}"/>
                </c:ext>
              </c:extLst>
            </c:dLbl>
            <c:dLbl>
              <c:idx val="12"/>
              <c:layout>
                <c:manualLayout>
                  <c:x val="-5.1349283283281732E-3"/>
                  <c:y val="9.7367325518902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C8-4D91-9019-4034036E7DC3}"/>
                </c:ext>
              </c:extLst>
            </c:dLbl>
            <c:dLbl>
              <c:idx val="13"/>
              <c:layout>
                <c:manualLayout>
                  <c:x val="-1.2837320820820362E-2"/>
                  <c:y val="7.2028820728353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C8-4D91-9019-4034036E7DC3}"/>
                </c:ext>
              </c:extLst>
            </c:dLbl>
            <c:dLbl>
              <c:idx val="14"/>
              <c:layout>
                <c:manualLayout>
                  <c:x val="-5.1349283283281264E-3"/>
                  <c:y val="7.11727038241847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2C8-4D91-9019-4034036E7DC3}"/>
                </c:ext>
              </c:extLst>
            </c:dLbl>
            <c:dLbl>
              <c:idx val="15"/>
              <c:layout>
                <c:manualLayout>
                  <c:x val="2.5674641641640632E-3"/>
                  <c:y val="4.1612392688301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C8-4D91-9019-4034036E7DC3}"/>
                </c:ext>
              </c:extLst>
            </c:dLbl>
            <c:dLbl>
              <c:idx val="17"/>
              <c:layout>
                <c:manualLayout>
                  <c:x val="2.5674641641640632E-3"/>
                  <c:y val="-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C8-4D91-9019-4034036E7D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Proyectos'!$A$4:$A$21</c:f>
              <c:strCache>
                <c:ptCount val="18"/>
                <c:pt idx="0">
                  <c:v>Bogotá</c:v>
                </c:pt>
                <c:pt idx="1">
                  <c:v>Mun. 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</c:strCache>
            </c:strRef>
          </c:cat>
          <c:val>
            <c:numRef>
              <c:f>'Of. Proyectos'!$B$4:$B$21</c:f>
              <c:numCache>
                <c:formatCode>General</c:formatCode>
                <c:ptCount val="18"/>
                <c:pt idx="0">
                  <c:v>547</c:v>
                </c:pt>
                <c:pt idx="1">
                  <c:v>296</c:v>
                </c:pt>
                <c:pt idx="2">
                  <c:v>550</c:v>
                </c:pt>
                <c:pt idx="3">
                  <c:v>256</c:v>
                </c:pt>
                <c:pt idx="4">
                  <c:v>147</c:v>
                </c:pt>
                <c:pt idx="5">
                  <c:v>178</c:v>
                </c:pt>
                <c:pt idx="6">
                  <c:v>196</c:v>
                </c:pt>
                <c:pt idx="7">
                  <c:v>90</c:v>
                </c:pt>
                <c:pt idx="8">
                  <c:v>103</c:v>
                </c:pt>
                <c:pt idx="9">
                  <c:v>211</c:v>
                </c:pt>
                <c:pt idx="10">
                  <c:v>96</c:v>
                </c:pt>
                <c:pt idx="11">
                  <c:v>136</c:v>
                </c:pt>
                <c:pt idx="12">
                  <c:v>74</c:v>
                </c:pt>
                <c:pt idx="13">
                  <c:v>97</c:v>
                </c:pt>
                <c:pt idx="14">
                  <c:v>100</c:v>
                </c:pt>
                <c:pt idx="15">
                  <c:v>41</c:v>
                </c:pt>
                <c:pt idx="16">
                  <c:v>51</c:v>
                </c:pt>
                <c:pt idx="17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2C8-4D91-9019-4034036E7DC3}"/>
            </c:ext>
          </c:extLst>
        </c:ser>
        <c:ser>
          <c:idx val="0"/>
          <c:order val="1"/>
          <c:tx>
            <c:strRef>
              <c:f>'Of. Proyectos'!$C$3</c:f>
              <c:strCache>
                <c:ptCount val="1"/>
                <c:pt idx="0">
                  <c:v>ago-24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C8-4D91-9019-4034036E7DC3}"/>
                </c:ext>
              </c:extLst>
            </c:dLbl>
            <c:dLbl>
              <c:idx val="1"/>
              <c:layout>
                <c:manualLayout>
                  <c:x val="0"/>
                  <c:y val="-3.9573045555386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2C8-4D91-9019-4034036E7DC3}"/>
                </c:ext>
              </c:extLst>
            </c:dLbl>
            <c:dLbl>
              <c:idx val="2"/>
              <c:layout>
                <c:manualLayout>
                  <c:x val="-5.1349283283281264E-3"/>
                  <c:y val="-3.9573045555386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2C8-4D91-9019-4034036E7DC3}"/>
                </c:ext>
              </c:extLst>
            </c:dLbl>
            <c:dLbl>
              <c:idx val="3"/>
              <c:layout>
                <c:manualLayout>
                  <c:x val="-2.5674641641640632E-3"/>
                  <c:y val="-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2C8-4D91-9019-4034036E7DC3}"/>
                </c:ext>
              </c:extLst>
            </c:dLbl>
            <c:dLbl>
              <c:idx val="4"/>
              <c:layout>
                <c:manualLayout>
                  <c:x val="-2.56746416416411E-3"/>
                  <c:y val="-3.9573045555386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2C8-4D91-9019-4034036E7DC3}"/>
                </c:ext>
              </c:extLst>
            </c:dLbl>
            <c:dLbl>
              <c:idx val="5"/>
              <c:layout>
                <c:manualLayout>
                  <c:x val="0"/>
                  <c:y val="-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2C8-4D91-9019-4034036E7DC3}"/>
                </c:ext>
              </c:extLst>
            </c:dLbl>
            <c:dLbl>
              <c:idx val="6"/>
              <c:layout>
                <c:manualLayout>
                  <c:x val="-7.702392492492236E-3"/>
                  <c:y val="-6.8468907750720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2C8-4D91-9019-4034036E7DC3}"/>
                </c:ext>
              </c:extLst>
            </c:dLbl>
            <c:dLbl>
              <c:idx val="7"/>
              <c:layout>
                <c:manualLayout>
                  <c:x val="0"/>
                  <c:y val="-7.202882072835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2C8-4D91-9019-4034036E7DC3}"/>
                </c:ext>
              </c:extLst>
            </c:dLbl>
            <c:dLbl>
              <c:idx val="8"/>
              <c:layout>
                <c:manualLayout>
                  <c:x val="-5.1349283283281732E-3"/>
                  <c:y val="-1.044845959013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2C8-4D91-9019-4034036E7DC3}"/>
                </c:ext>
              </c:extLst>
            </c:dLbl>
            <c:dLbl>
              <c:idx val="9"/>
              <c:layout>
                <c:manualLayout>
                  <c:x val="-2.56746416416411E-3"/>
                  <c:y val="-7.11727038241847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2C8-4D91-9019-4034036E7DC3}"/>
                </c:ext>
              </c:extLst>
            </c:dLbl>
            <c:dLbl>
              <c:idx val="10"/>
              <c:layout>
                <c:manualLayout>
                  <c:x val="-1.2837320820820316E-2"/>
                  <c:y val="-7.2028820728353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2C8-4D91-9019-4034036E7DC3}"/>
                </c:ext>
              </c:extLst>
            </c:dLbl>
            <c:dLbl>
              <c:idx val="11"/>
              <c:layout>
                <c:manualLayout>
                  <c:x val="-5.1349283283281264E-3"/>
                  <c:y val="-7.117270382419071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2C8-4D91-9019-4034036E7DC3}"/>
                </c:ext>
              </c:extLst>
            </c:dLbl>
            <c:dLbl>
              <c:idx val="12"/>
              <c:layout>
                <c:manualLayout>
                  <c:x val="0"/>
                  <c:y val="2.1781147385763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2C8-4D91-9019-4034036E7DC3}"/>
                </c:ext>
              </c:extLst>
            </c:dLbl>
            <c:dLbl>
              <c:idx val="13"/>
              <c:layout>
                <c:manualLayout>
                  <c:x val="-5.1349283283281732E-3"/>
                  <c:y val="-6.4911550345935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2C8-4D91-9019-4034036E7DC3}"/>
                </c:ext>
              </c:extLst>
            </c:dLbl>
            <c:dLbl>
              <c:idx val="14"/>
              <c:layout>
                <c:manualLayout>
                  <c:x val="0"/>
                  <c:y val="-6.4911550345935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2C8-4D91-9019-4034036E7DC3}"/>
                </c:ext>
              </c:extLst>
            </c:dLbl>
            <c:dLbl>
              <c:idx val="15"/>
              <c:layout>
                <c:manualLayout>
                  <c:x val="-7.7023924924921891E-3"/>
                  <c:y val="-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2C8-4D91-9019-4034036E7DC3}"/>
                </c:ext>
              </c:extLst>
            </c:dLbl>
            <c:dLbl>
              <c:idx val="16"/>
              <c:layout>
                <c:manualLayout>
                  <c:x val="-5.1349283283281264E-3"/>
                  <c:y val="-9.7367325518902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2C8-4D91-9019-4034036E7DC3}"/>
                </c:ext>
              </c:extLst>
            </c:dLbl>
            <c:dLbl>
              <c:idx val="17"/>
              <c:layout>
                <c:manualLayout>
                  <c:x val="-1.0269856656656253E-2"/>
                  <c:y val="-9.7367325518902675E-3"/>
                </c:manualLayout>
              </c:layout>
              <c:tx>
                <c:rich>
                  <a:bodyPr/>
                  <a:lstStyle/>
                  <a:p>
                    <a:fld id="{6299FC06-C8E3-4964-B573-F2BE74955F89}" type="VALUE">
                      <a:rPr lang="en-US" sz="80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52C8-4D91-9019-4034036E7DC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 algn="l"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Proyectos'!$A$4:$A$21</c:f>
              <c:strCache>
                <c:ptCount val="18"/>
                <c:pt idx="0">
                  <c:v>Bogotá</c:v>
                </c:pt>
                <c:pt idx="1">
                  <c:v>Mun. 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</c:strCache>
            </c:strRef>
          </c:cat>
          <c:val>
            <c:numRef>
              <c:f>'Of. Proyectos'!$C$4:$C$21</c:f>
              <c:numCache>
                <c:formatCode>General</c:formatCode>
                <c:ptCount val="18"/>
                <c:pt idx="0">
                  <c:v>536</c:v>
                </c:pt>
                <c:pt idx="1">
                  <c:v>272</c:v>
                </c:pt>
                <c:pt idx="2">
                  <c:v>533</c:v>
                </c:pt>
                <c:pt idx="3">
                  <c:v>244</c:v>
                </c:pt>
                <c:pt idx="4">
                  <c:v>135</c:v>
                </c:pt>
                <c:pt idx="5">
                  <c:v>178</c:v>
                </c:pt>
                <c:pt idx="6">
                  <c:v>200</c:v>
                </c:pt>
                <c:pt idx="7">
                  <c:v>93</c:v>
                </c:pt>
                <c:pt idx="8">
                  <c:v>114</c:v>
                </c:pt>
                <c:pt idx="9">
                  <c:v>231</c:v>
                </c:pt>
                <c:pt idx="10">
                  <c:v>96</c:v>
                </c:pt>
                <c:pt idx="11">
                  <c:v>149</c:v>
                </c:pt>
                <c:pt idx="12">
                  <c:v>74</c:v>
                </c:pt>
                <c:pt idx="13">
                  <c:v>103</c:v>
                </c:pt>
                <c:pt idx="14">
                  <c:v>97</c:v>
                </c:pt>
                <c:pt idx="15">
                  <c:v>38</c:v>
                </c:pt>
                <c:pt idx="16">
                  <c:v>53</c:v>
                </c:pt>
                <c:pt idx="17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2C8-4D91-9019-4034036E7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50"/>
        <c:axId val="266557088"/>
        <c:axId val="266536288"/>
      </c:barChart>
      <c:barChart>
        <c:barDir val="bar"/>
        <c:grouping val="clustered"/>
        <c:varyColors val="0"/>
        <c:ser>
          <c:idx val="2"/>
          <c:order val="2"/>
          <c:tx>
            <c:strRef>
              <c:f>'Of. Proyectos'!$D$3</c:f>
              <c:strCache>
                <c:ptCount val="1"/>
                <c:pt idx="0">
                  <c:v>Var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0216253270548281E-7"/>
                  <c:y val="9.7367325518901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2C8-4D91-9019-4034036E7DC3}"/>
                </c:ext>
              </c:extLst>
            </c:dLbl>
            <c:dLbl>
              <c:idx val="11"/>
              <c:layout>
                <c:manualLayout>
                  <c:x val="-1.8827853036238211E-16"/>
                  <c:y val="1.9473465103780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2C8-4D91-9019-4034036E7DC3}"/>
                </c:ext>
              </c:extLst>
            </c:dLbl>
            <c:dLbl>
              <c:idx val="14"/>
              <c:layout>
                <c:manualLayout>
                  <c:x val="-1.8827853036238211E-16"/>
                  <c:y val="1.9473465103780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2C8-4D91-9019-4034036E7DC3}"/>
                </c:ext>
              </c:extLst>
            </c:dLbl>
            <c:dLbl>
              <c:idx val="16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2C8-4D91-9019-4034036E7DC3}"/>
                </c:ext>
              </c:extLst>
            </c:dLbl>
            <c:dLbl>
              <c:idx val="1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2C8-4D91-9019-4034036E7DC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Proyectos'!$A$4:$A$21</c:f>
              <c:strCache>
                <c:ptCount val="18"/>
                <c:pt idx="0">
                  <c:v>Bogotá</c:v>
                </c:pt>
                <c:pt idx="1">
                  <c:v>Mun. 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</c:strCache>
            </c:strRef>
          </c:cat>
          <c:val>
            <c:numRef>
              <c:f>'Of. Proyectos'!$D$4:$D$21</c:f>
              <c:numCache>
                <c:formatCode>0.00%</c:formatCode>
                <c:ptCount val="18"/>
                <c:pt idx="0">
                  <c:v>-2.0109689213894E-2</c:v>
                </c:pt>
                <c:pt idx="1">
                  <c:v>-8.108108108108103E-2</c:v>
                </c:pt>
                <c:pt idx="2">
                  <c:v>-3.0909090909090886E-2</c:v>
                </c:pt>
                <c:pt idx="3">
                  <c:v>-4.6875E-2</c:v>
                </c:pt>
                <c:pt idx="4">
                  <c:v>-8.1632653061224469E-2</c:v>
                </c:pt>
                <c:pt idx="5">
                  <c:v>0</c:v>
                </c:pt>
                <c:pt idx="6">
                  <c:v>2.0408163265306145E-2</c:v>
                </c:pt>
                <c:pt idx="7">
                  <c:v>3.3333333333333437E-2</c:v>
                </c:pt>
                <c:pt idx="8">
                  <c:v>0.10679611650485432</c:v>
                </c:pt>
                <c:pt idx="9">
                  <c:v>9.4786729857819996E-2</c:v>
                </c:pt>
                <c:pt idx="10">
                  <c:v>0</c:v>
                </c:pt>
                <c:pt idx="11">
                  <c:v>9.5588235294117752E-2</c:v>
                </c:pt>
                <c:pt idx="12">
                  <c:v>0</c:v>
                </c:pt>
                <c:pt idx="13">
                  <c:v>6.1855670103092786E-2</c:v>
                </c:pt>
                <c:pt idx="14">
                  <c:v>-3.0000000000000027E-2</c:v>
                </c:pt>
                <c:pt idx="15">
                  <c:v>-7.3170731707317027E-2</c:v>
                </c:pt>
                <c:pt idx="16">
                  <c:v>3.9215686274509887E-2</c:v>
                </c:pt>
                <c:pt idx="17">
                  <c:v>5.1724137931034475E-2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52C8-4D91-9019-4034036E7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2328000"/>
        <c:axId val="692321760"/>
      </c:barChart>
      <c:valAx>
        <c:axId val="266536288"/>
        <c:scaling>
          <c:orientation val="minMax"/>
          <c:max val="12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No. de Proyectos</a:t>
                </a:r>
              </a:p>
            </c:rich>
          </c:tx>
          <c:layout>
            <c:manualLayout>
              <c:xMode val="edge"/>
              <c:yMode val="edge"/>
              <c:x val="0.59022878777320975"/>
              <c:y val="0.87771344903341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400"/>
      </c:valAx>
      <c:catAx>
        <c:axId val="26655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692321760"/>
        <c:scaling>
          <c:orientation val="minMax"/>
          <c:max val="0.1"/>
          <c:min val="-1.5"/>
        </c:scaling>
        <c:delete val="0"/>
        <c:axPos val="t"/>
        <c:numFmt formatCode="0%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692328000"/>
        <c:crosses val="max"/>
        <c:crossBetween val="between"/>
        <c:majorUnit val="0.25"/>
      </c:valAx>
      <c:catAx>
        <c:axId val="69232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232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838222655796339"/>
          <c:y val="0.95053307382418639"/>
          <c:w val="0.33154464244601006"/>
          <c:h val="4.9056040164966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30659957848985"/>
          <c:y val="4.5845731247423659E-2"/>
          <c:w val="0.81289761093646551"/>
          <c:h val="0.7344175294929171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'Of. Unidades'!$B$3</c:f>
              <c:strCache>
                <c:ptCount val="1"/>
                <c:pt idx="0">
                  <c:v>ago-23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9344505139592675E-3"/>
                  <c:y val="3.15804602988854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86-47AC-BF51-2005177A3416}"/>
                </c:ext>
              </c:extLst>
            </c:dLbl>
            <c:dLbl>
              <c:idx val="3"/>
              <c:layout>
                <c:manualLayout>
                  <c:x val="-4.6229670093061786E-3"/>
                  <c:y val="3.15804602988842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86-47AC-BF51-2005177A3416}"/>
                </c:ext>
              </c:extLst>
            </c:dLbl>
            <c:dLbl>
              <c:idx val="7"/>
              <c:layout>
                <c:manualLayout>
                  <c:x val="-1.1557417523265445E-2"/>
                  <c:y val="6.31609205977708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86-47AC-BF51-2005177A3416}"/>
                </c:ext>
              </c:extLst>
            </c:dLbl>
            <c:dLbl>
              <c:idx val="11"/>
              <c:layout>
                <c:manualLayout>
                  <c:x val="-9.245934018612378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86-47AC-BF51-2005177A3416}"/>
                </c:ext>
              </c:extLst>
            </c:dLbl>
            <c:dLbl>
              <c:idx val="15"/>
              <c:layout>
                <c:manualLayout>
                  <c:x val="-6.9344505139592883E-3"/>
                  <c:y val="6.31609205977708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86-47AC-BF51-2005177A341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7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Unidades'!$A$4:$A$21</c:f>
              <c:strCache>
                <c:ptCount val="18"/>
                <c:pt idx="0">
                  <c:v>Bogotá</c:v>
                </c:pt>
                <c:pt idx="1">
                  <c:v>Mun. 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</c:strCache>
            </c:strRef>
          </c:cat>
          <c:val>
            <c:numRef>
              <c:f>'Of. Unidades'!$B$4:$B$21</c:f>
              <c:numCache>
                <c:formatCode>General</c:formatCode>
                <c:ptCount val="18"/>
                <c:pt idx="0">
                  <c:v>32733</c:v>
                </c:pt>
                <c:pt idx="1">
                  <c:v>13430</c:v>
                </c:pt>
                <c:pt idx="2">
                  <c:v>26549</c:v>
                </c:pt>
                <c:pt idx="3">
                  <c:v>12529</c:v>
                </c:pt>
                <c:pt idx="4">
                  <c:v>5886</c:v>
                </c:pt>
                <c:pt idx="5">
                  <c:v>10340</c:v>
                </c:pt>
                <c:pt idx="6">
                  <c:v>11283</c:v>
                </c:pt>
                <c:pt idx="7">
                  <c:v>5760</c:v>
                </c:pt>
                <c:pt idx="8">
                  <c:v>3401</c:v>
                </c:pt>
                <c:pt idx="9">
                  <c:v>13920</c:v>
                </c:pt>
                <c:pt idx="10">
                  <c:v>2215</c:v>
                </c:pt>
                <c:pt idx="11">
                  <c:v>4506</c:v>
                </c:pt>
                <c:pt idx="12">
                  <c:v>2462</c:v>
                </c:pt>
                <c:pt idx="13">
                  <c:v>6806</c:v>
                </c:pt>
                <c:pt idx="14">
                  <c:v>2789</c:v>
                </c:pt>
                <c:pt idx="15">
                  <c:v>851</c:v>
                </c:pt>
                <c:pt idx="16">
                  <c:v>1230</c:v>
                </c:pt>
                <c:pt idx="17">
                  <c:v>1415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86-47AC-BF51-2005177A3416}"/>
            </c:ext>
          </c:extLst>
        </c:ser>
        <c:ser>
          <c:idx val="0"/>
          <c:order val="1"/>
          <c:tx>
            <c:strRef>
              <c:f>'Of. Unidades'!$C$3</c:f>
              <c:strCache>
                <c:ptCount val="1"/>
                <c:pt idx="0">
                  <c:v>ago-24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344505139592675E-3"/>
                  <c:y val="-9.47413808966563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86-47AC-BF51-2005177A3416}"/>
                </c:ext>
              </c:extLst>
            </c:dLbl>
            <c:dLbl>
              <c:idx val="4"/>
              <c:layout>
                <c:manualLayout>
                  <c:x val="0"/>
                  <c:y val="-6.31609205977708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86-47AC-BF51-2005177A3416}"/>
                </c:ext>
              </c:extLst>
            </c:dLbl>
            <c:dLbl>
              <c:idx val="8"/>
              <c:layout>
                <c:manualLayout>
                  <c:x val="-4.6229670093062203E-3"/>
                  <c:y val="-9.47413808966568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86-47AC-BF51-2005177A3416}"/>
                </c:ext>
              </c:extLst>
            </c:dLbl>
            <c:dLbl>
              <c:idx val="10"/>
              <c:layout>
                <c:manualLayout>
                  <c:x val="-6.9344505139592675E-3"/>
                  <c:y val="-3.15804602988854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86-47AC-BF51-2005177A3416}"/>
                </c:ext>
              </c:extLst>
            </c:dLbl>
            <c:dLbl>
              <c:idx val="11"/>
              <c:layout>
                <c:manualLayout>
                  <c:x val="-2.3114835046530893E-3"/>
                  <c:y val="-6.31609205977708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86-47AC-BF51-2005177A3416}"/>
                </c:ext>
              </c:extLst>
            </c:dLbl>
            <c:dLbl>
              <c:idx val="12"/>
              <c:layout>
                <c:manualLayout>
                  <c:x val="-2.311483504653089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86-47AC-BF51-2005177A3416}"/>
                </c:ext>
              </c:extLst>
            </c:dLbl>
            <c:dLbl>
              <c:idx val="13"/>
              <c:layout>
                <c:manualLayout>
                  <c:x val="4.6229670093061569E-3"/>
                  <c:y val="-3.15804602988854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986-47AC-BF51-2005177A3416}"/>
                </c:ext>
              </c:extLst>
            </c:dLbl>
            <c:dLbl>
              <c:idx val="16"/>
              <c:layout>
                <c:manualLayout>
                  <c:x val="-1.1384147263704049E-2"/>
                  <c:y val="-3.26671265312173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986-47AC-BF51-2005177A3416}"/>
                </c:ext>
              </c:extLst>
            </c:dLbl>
            <c:dLbl>
              <c:idx val="17"/>
              <c:layout>
                <c:manualLayout>
                  <c:x val="-2.3114835046530893E-3"/>
                  <c:y val="-9.47413808966563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986-47AC-BF51-2005177A341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7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'Of. Unidades'!$A$4:$A$21</c:f>
              <c:strCache>
                <c:ptCount val="18"/>
                <c:pt idx="0">
                  <c:v>Bogotá</c:v>
                </c:pt>
                <c:pt idx="1">
                  <c:v>Mun. 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</c:strCache>
            </c:strRef>
          </c:cat>
          <c:val>
            <c:numRef>
              <c:f>'Of. Unidades'!$C$4:$C$21</c:f>
              <c:numCache>
                <c:formatCode>General</c:formatCode>
                <c:ptCount val="18"/>
                <c:pt idx="0">
                  <c:v>32831</c:v>
                </c:pt>
                <c:pt idx="1">
                  <c:v>12586</c:v>
                </c:pt>
                <c:pt idx="2">
                  <c:v>23411</c:v>
                </c:pt>
                <c:pt idx="3">
                  <c:v>13332</c:v>
                </c:pt>
                <c:pt idx="4">
                  <c:v>6603</c:v>
                </c:pt>
                <c:pt idx="5">
                  <c:v>10996</c:v>
                </c:pt>
                <c:pt idx="6">
                  <c:v>13318</c:v>
                </c:pt>
                <c:pt idx="7">
                  <c:v>4878</c:v>
                </c:pt>
                <c:pt idx="8">
                  <c:v>4693</c:v>
                </c:pt>
                <c:pt idx="9">
                  <c:v>19062</c:v>
                </c:pt>
                <c:pt idx="10">
                  <c:v>2669</c:v>
                </c:pt>
                <c:pt idx="11">
                  <c:v>5122</c:v>
                </c:pt>
                <c:pt idx="12">
                  <c:v>2515</c:v>
                </c:pt>
                <c:pt idx="13">
                  <c:v>8246</c:v>
                </c:pt>
                <c:pt idx="14">
                  <c:v>2809</c:v>
                </c:pt>
                <c:pt idx="15">
                  <c:v>927</c:v>
                </c:pt>
                <c:pt idx="16">
                  <c:v>1716</c:v>
                </c:pt>
                <c:pt idx="17">
                  <c:v>1288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986-47AC-BF51-2005177A3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266557088"/>
        <c:axId val="266536288"/>
      </c:barChart>
      <c:barChart>
        <c:barDir val="bar"/>
        <c:grouping val="clustered"/>
        <c:varyColors val="0"/>
        <c:ser>
          <c:idx val="2"/>
          <c:order val="2"/>
          <c:tx>
            <c:strRef>
              <c:f>'Of. Unidades'!$D$3</c:f>
              <c:strCache>
                <c:ptCount val="1"/>
                <c:pt idx="0">
                  <c:v>Var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-1.0023492066248179E-2"/>
                  <c:y val="-7.3200701871487303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986-47AC-BF51-2005177A341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2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Unidades'!$A$4:$A$21</c:f>
              <c:strCache>
                <c:ptCount val="18"/>
                <c:pt idx="0">
                  <c:v>Bogotá</c:v>
                </c:pt>
                <c:pt idx="1">
                  <c:v>Mun. 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</c:strCache>
            </c:strRef>
          </c:cat>
          <c:val>
            <c:numRef>
              <c:f>'Of. Unidades'!$D$4:$D$21</c:f>
              <c:numCache>
                <c:formatCode>0.00%</c:formatCode>
                <c:ptCount val="18"/>
                <c:pt idx="0">
                  <c:v>3.0000000000000001E-3</c:v>
                </c:pt>
                <c:pt idx="1">
                  <c:v>-6.3E-2</c:v>
                </c:pt>
                <c:pt idx="2">
                  <c:v>-0.11799999999999999</c:v>
                </c:pt>
                <c:pt idx="3">
                  <c:v>6.4000000000000001E-2</c:v>
                </c:pt>
                <c:pt idx="4">
                  <c:v>0.122</c:v>
                </c:pt>
                <c:pt idx="5">
                  <c:v>6.3E-2</c:v>
                </c:pt>
                <c:pt idx="6">
                  <c:v>0.18</c:v>
                </c:pt>
                <c:pt idx="7">
                  <c:v>-0.153</c:v>
                </c:pt>
                <c:pt idx="8">
                  <c:v>0.38</c:v>
                </c:pt>
                <c:pt idx="9">
                  <c:v>0.36899999999999999</c:v>
                </c:pt>
                <c:pt idx="10">
                  <c:v>0.20499999999999999</c:v>
                </c:pt>
                <c:pt idx="11">
                  <c:v>0.13700000000000001</c:v>
                </c:pt>
                <c:pt idx="12">
                  <c:v>2.1999999999999999E-2</c:v>
                </c:pt>
                <c:pt idx="13">
                  <c:v>0.21199999999999999</c:v>
                </c:pt>
                <c:pt idx="14">
                  <c:v>7.0000000000000001E-3</c:v>
                </c:pt>
                <c:pt idx="15">
                  <c:v>8.8999999999999996E-2</c:v>
                </c:pt>
                <c:pt idx="16">
                  <c:v>0.39500000000000002</c:v>
                </c:pt>
                <c:pt idx="17">
                  <c:v>-0.09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986-47AC-BF51-2005177A3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2328000"/>
        <c:axId val="692321760"/>
      </c:barChart>
      <c:valAx>
        <c:axId val="266536288"/>
        <c:scaling>
          <c:orientation val="minMax"/>
          <c:max val="739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Unidades</a:t>
                </a:r>
                <a:r>
                  <a:rPr lang="es-CO" sz="800" baseline="0">
                    <a:solidFill>
                      <a:sysClr val="windowText" lastClr="000000"/>
                    </a:solidFill>
                  </a:rPr>
                  <a:t> (miles)</a:t>
                </a:r>
                <a:endParaRPr lang="es-CO" sz="8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19865307854111539"/>
              <c:y val="0.84065195995299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10000"/>
        <c:dispUnits>
          <c:builtInUnit val="thousands"/>
        </c:dispUnits>
      </c:valAx>
      <c:catAx>
        <c:axId val="26655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692321760"/>
        <c:scaling>
          <c:orientation val="minMax"/>
          <c:max val="0.99"/>
          <c:min val="-2.5"/>
        </c:scaling>
        <c:delete val="0"/>
        <c:axPos val="t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692328000"/>
        <c:crosses val="max"/>
        <c:crossBetween val="between"/>
        <c:majorUnit val="0.25"/>
      </c:valAx>
      <c:catAx>
        <c:axId val="69232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232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59521064257968"/>
          <c:y val="0.94105892516027712"/>
          <c:w val="0.33154464244601006"/>
          <c:h val="4.9056040164966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1743922391"/>
          <c:y val="5.0925925925925923E-2"/>
          <c:w val="0.78953123551533466"/>
          <c:h val="0.7477697326053829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'Of. Metros'!$C$3</c:f>
              <c:strCache>
                <c:ptCount val="1"/>
                <c:pt idx="0">
                  <c:v>ago-24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780366926614224E-3"/>
                  <c:y val="-2.87746898734173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4D-4305-984B-663EC72085A6}"/>
                </c:ext>
              </c:extLst>
            </c:dLbl>
            <c:dLbl>
              <c:idx val="6"/>
              <c:layout>
                <c:manualLayout>
                  <c:x val="5.3411007798427369E-3"/>
                  <c:y val="2.87746898734162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68-4CE9-AF13-694348C71E77}"/>
                </c:ext>
              </c:extLst>
            </c:dLbl>
            <c:dLbl>
              <c:idx val="7"/>
              <c:layout>
                <c:manualLayout>
                  <c:x val="-3.2639683264855043E-17"/>
                  <c:y val="-2.87746898734168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68-4CE9-AF13-694348C71E77}"/>
                </c:ext>
              </c:extLst>
            </c:dLbl>
            <c:dLbl>
              <c:idx val="8"/>
              <c:layout>
                <c:manualLayout>
                  <c:x val="-1.7803669266142892E-3"/>
                  <c:y val="1.15098759493664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68-4CE9-AF13-694348C71E77}"/>
                </c:ext>
              </c:extLst>
            </c:dLbl>
            <c:dLbl>
              <c:idx val="10"/>
              <c:layout>
                <c:manualLayout>
                  <c:x val="1.780366926614224E-3"/>
                  <c:y val="8.632406962024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4D-4305-984B-663EC72085A6}"/>
                </c:ext>
              </c:extLst>
            </c:dLbl>
            <c:dLbl>
              <c:idx val="12"/>
              <c:layout>
                <c:manualLayout>
                  <c:x val="-3.2639683264855043E-17"/>
                  <c:y val="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4D-4305-984B-663EC72085A6}"/>
                </c:ext>
              </c:extLst>
            </c:dLbl>
            <c:dLbl>
              <c:idx val="13"/>
              <c:layout>
                <c:manualLayout>
                  <c:x val="0"/>
                  <c:y val="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68-4CE9-AF13-694348C71E7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C785F8CB-883E-4ECE-AA9B-FB63415E5201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A68-4CE9-AF13-694348C71E77}"/>
                </c:ext>
              </c:extLst>
            </c:dLbl>
            <c:dLbl>
              <c:idx val="15"/>
              <c:layout>
                <c:manualLayout>
                  <c:x val="7.1214677064570259E-3"/>
                  <c:y val="5.75493797468323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68-4CE9-AF13-694348C71E7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ACD96CD7-2FA2-4C16-AE60-7BD3CAE6BDAF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A68-4CE9-AF13-694348C71E7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AC86F537-FDC3-4126-9D1C-976232ECB4AA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A68-4CE9-AF13-694348C71E7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Metros'!$A$4:$A$21</c:f>
              <c:strCache>
                <c:ptCount val="18"/>
                <c:pt idx="0">
                  <c:v>Bogotá</c:v>
                </c:pt>
                <c:pt idx="1">
                  <c:v>Medellin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Villavicencio</c:v>
                </c:pt>
                <c:pt idx="8">
                  <c:v>Girardot V Ar.</c:v>
                </c:pt>
                <c:pt idx="9">
                  <c:v>Armenia</c:v>
                </c:pt>
                <c:pt idx="10">
                  <c:v>Pereira</c:v>
                </c:pt>
                <c:pt idx="11">
                  <c:v>Manizales</c:v>
                </c:pt>
                <c:pt idx="12">
                  <c:v>Ibagué</c:v>
                </c:pt>
                <c:pt idx="13">
                  <c:v>Cúcuta</c:v>
                </c:pt>
                <c:pt idx="14">
                  <c:v>Monteria</c:v>
                </c:pt>
                <c:pt idx="15">
                  <c:v>Valledupar</c:v>
                </c:pt>
                <c:pt idx="16">
                  <c:v>Tunja</c:v>
                </c:pt>
                <c:pt idx="17">
                  <c:v>Neiva</c:v>
                </c:pt>
              </c:strCache>
            </c:strRef>
          </c:cat>
          <c:val>
            <c:numRef>
              <c:f>'Of. Metros'!$C$4:$C$21</c:f>
              <c:numCache>
                <c:formatCode>#,##0</c:formatCode>
                <c:ptCount val="18"/>
                <c:pt idx="0">
                  <c:v>1592673.6500000013</c:v>
                </c:pt>
                <c:pt idx="1">
                  <c:v>1375352.7399999988</c:v>
                </c:pt>
                <c:pt idx="2">
                  <c:v>731981.9999999993</c:v>
                </c:pt>
                <c:pt idx="3">
                  <c:v>412886.64999999973</c:v>
                </c:pt>
                <c:pt idx="4">
                  <c:v>690252.33000000007</c:v>
                </c:pt>
                <c:pt idx="5">
                  <c:v>647956.65</c:v>
                </c:pt>
                <c:pt idx="6">
                  <c:v>322675.34000000014</c:v>
                </c:pt>
                <c:pt idx="7">
                  <c:v>256548.86000000016</c:v>
                </c:pt>
                <c:pt idx="8">
                  <c:v>498384.24</c:v>
                </c:pt>
                <c:pt idx="9">
                  <c:v>159985.56000000003</c:v>
                </c:pt>
                <c:pt idx="10">
                  <c:v>375408.68000000005</c:v>
                </c:pt>
                <c:pt idx="11">
                  <c:v>141546.97</c:v>
                </c:pt>
                <c:pt idx="12">
                  <c:v>446415.65999999986</c:v>
                </c:pt>
                <c:pt idx="13">
                  <c:v>148801.01000000004</c:v>
                </c:pt>
                <c:pt idx="14">
                  <c:v>55788.07</c:v>
                </c:pt>
                <c:pt idx="15">
                  <c:v>118668.62000000002</c:v>
                </c:pt>
                <c:pt idx="16">
                  <c:v>82524.319999999992</c:v>
                </c:pt>
                <c:pt idx="17">
                  <c:v>246743.45000000004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68-4CE9-AF13-694348C71E77}"/>
            </c:ext>
          </c:extLst>
        </c:ser>
        <c:ser>
          <c:idx val="0"/>
          <c:order val="1"/>
          <c:tx>
            <c:strRef>
              <c:f>'Of. Metros'!$B$3</c:f>
              <c:strCache>
                <c:ptCount val="1"/>
                <c:pt idx="0">
                  <c:v>ago-23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80366926614322E-3"/>
                  <c:y val="-8.6324069620249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68-4CE9-AF13-694348C71E77}"/>
                </c:ext>
              </c:extLst>
            </c:dLbl>
            <c:dLbl>
              <c:idx val="1"/>
              <c:layout>
                <c:manualLayout>
                  <c:x val="-3.560733853228513E-3"/>
                  <c:y val="-8.632406962024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A68-4CE9-AF13-694348C71E77}"/>
                </c:ext>
              </c:extLst>
            </c:dLbl>
            <c:dLbl>
              <c:idx val="3"/>
              <c:layout>
                <c:manualLayout>
                  <c:x val="-3.2639683264855043E-17"/>
                  <c:y val="-8.6324069620249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4D-4305-984B-663EC72085A6}"/>
                </c:ext>
              </c:extLst>
            </c:dLbl>
            <c:dLbl>
              <c:idx val="4"/>
              <c:layout>
                <c:manualLayout>
                  <c:x val="-3.5607338532285459E-3"/>
                  <c:y val="-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A68-4CE9-AF13-694348C71E77}"/>
                </c:ext>
              </c:extLst>
            </c:dLbl>
            <c:dLbl>
              <c:idx val="5"/>
              <c:layout>
                <c:manualLayout>
                  <c:x val="-3.2639683264855043E-17"/>
                  <c:y val="-8.632406962024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A68-4CE9-AF13-694348C71E77}"/>
                </c:ext>
              </c:extLst>
            </c:dLbl>
            <c:dLbl>
              <c:idx val="6"/>
              <c:layout>
                <c:manualLayout>
                  <c:x val="0"/>
                  <c:y val="-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A68-4CE9-AF13-694348C71E77}"/>
                </c:ext>
              </c:extLst>
            </c:dLbl>
            <c:dLbl>
              <c:idx val="7"/>
              <c:layout>
                <c:manualLayout>
                  <c:x val="1.780366926614224E-3"/>
                  <c:y val="-1.15098759493665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A68-4CE9-AF13-694348C71E77}"/>
                </c:ext>
              </c:extLst>
            </c:dLbl>
            <c:dLbl>
              <c:idx val="8"/>
              <c:layout>
                <c:manualLayout>
                  <c:x val="-1.7803669266142565E-3"/>
                  <c:y val="-2.87746898734162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A68-4CE9-AF13-694348C71E77}"/>
                </c:ext>
              </c:extLst>
            </c:dLbl>
            <c:dLbl>
              <c:idx val="9"/>
              <c:layout>
                <c:manualLayout>
                  <c:x val="-3.560733853228513E-3"/>
                  <c:y val="-8.632406962024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A68-4CE9-AF13-694348C71E77}"/>
                </c:ext>
              </c:extLst>
            </c:dLbl>
            <c:dLbl>
              <c:idx val="10"/>
              <c:layout>
                <c:manualLayout>
                  <c:x val="1.7803669266142565E-3"/>
                  <c:y val="-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A68-4CE9-AF13-694348C71E77}"/>
                </c:ext>
              </c:extLst>
            </c:dLbl>
            <c:dLbl>
              <c:idx val="11"/>
              <c:layout>
                <c:manualLayout>
                  <c:x val="-1.7803669266142892E-3"/>
                  <c:y val="-8.632406962024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A68-4CE9-AF13-694348C71E77}"/>
                </c:ext>
              </c:extLst>
            </c:dLbl>
            <c:dLbl>
              <c:idx val="12"/>
              <c:layout>
                <c:manualLayout>
                  <c:x val="0"/>
                  <c:y val="-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A68-4CE9-AF13-694348C71E77}"/>
                </c:ext>
              </c:extLst>
            </c:dLbl>
            <c:dLbl>
              <c:idx val="13"/>
              <c:layout>
                <c:manualLayout>
                  <c:x val="3.5607338532284804E-3"/>
                  <c:y val="-2.87746898734162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A68-4CE9-AF13-694348C71E77}"/>
                </c:ext>
              </c:extLst>
            </c:dLbl>
            <c:dLbl>
              <c:idx val="14"/>
              <c:layout>
                <c:manualLayout>
                  <c:x val="-9.5201967207323452E-3"/>
                  <c:y val="-5.429580063988566E-3"/>
                </c:manualLayout>
              </c:layout>
              <c:tx>
                <c:rich>
                  <a:bodyPr/>
                  <a:lstStyle/>
                  <a:p>
                    <a:fld id="{29D7F092-71A4-48EE-83EB-46B37DECF659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1A68-4CE9-AF13-694348C71E77}"/>
                </c:ext>
              </c:extLst>
            </c:dLbl>
            <c:dLbl>
              <c:idx val="15"/>
              <c:layout>
                <c:manualLayout>
                  <c:x val="-1.7803669266142892E-3"/>
                  <c:y val="-2.8774689873416418E-3"/>
                </c:manualLayout>
              </c:layout>
              <c:tx>
                <c:rich>
                  <a:bodyPr/>
                  <a:lstStyle/>
                  <a:p>
                    <a:fld id="{D9BFF33F-7989-4C1C-B8BB-0C1F851E19E1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1A68-4CE9-AF13-694348C71E77}"/>
                </c:ext>
              </c:extLst>
            </c:dLbl>
            <c:dLbl>
              <c:idx val="16"/>
              <c:layout>
                <c:manualLayout>
                  <c:x val="-1.7803669266142565E-3"/>
                  <c:y val="-8.6324069620248856E-3"/>
                </c:manualLayout>
              </c:layout>
              <c:tx>
                <c:rich>
                  <a:bodyPr/>
                  <a:lstStyle/>
                  <a:p>
                    <a:fld id="{93759FCC-81DE-43F2-B282-947C8D15CC61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1A68-4CE9-AF13-694348C71E77}"/>
                </c:ext>
              </c:extLst>
            </c:dLbl>
            <c:dLbl>
              <c:idx val="17"/>
              <c:layout>
                <c:manualLayout>
                  <c:x val="-3.2639683264855043E-17"/>
                  <c:y val="-8.6324069620248925E-3"/>
                </c:manualLayout>
              </c:layout>
              <c:tx>
                <c:rich>
                  <a:bodyPr/>
                  <a:lstStyle/>
                  <a:p>
                    <a:fld id="{67DD6CF6-AE53-4999-BFF7-D4096383EBE9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1A68-4CE9-AF13-694348C71E7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Metros'!$A$4:$A$21</c:f>
              <c:strCache>
                <c:ptCount val="18"/>
                <c:pt idx="0">
                  <c:v>Bogotá</c:v>
                </c:pt>
                <c:pt idx="1">
                  <c:v>Medellin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Villavicencio</c:v>
                </c:pt>
                <c:pt idx="8">
                  <c:v>Girardot V Ar.</c:v>
                </c:pt>
                <c:pt idx="9">
                  <c:v>Armenia</c:v>
                </c:pt>
                <c:pt idx="10">
                  <c:v>Pereira</c:v>
                </c:pt>
                <c:pt idx="11">
                  <c:v>Manizales</c:v>
                </c:pt>
                <c:pt idx="12">
                  <c:v>Ibagué</c:v>
                </c:pt>
                <c:pt idx="13">
                  <c:v>Cúcuta</c:v>
                </c:pt>
                <c:pt idx="14">
                  <c:v>Monteria</c:v>
                </c:pt>
                <c:pt idx="15">
                  <c:v>Valledupar</c:v>
                </c:pt>
                <c:pt idx="16">
                  <c:v>Tunja</c:v>
                </c:pt>
                <c:pt idx="17">
                  <c:v>Neiva</c:v>
                </c:pt>
              </c:strCache>
            </c:strRef>
          </c:cat>
          <c:val>
            <c:numRef>
              <c:f>'Of. Metros'!$B$4:$B$21</c:f>
              <c:numCache>
                <c:formatCode>#,##0</c:formatCode>
                <c:ptCount val="18"/>
                <c:pt idx="0">
                  <c:v>1566573.1699999969</c:v>
                </c:pt>
                <c:pt idx="1">
                  <c:v>1490416.9399999997</c:v>
                </c:pt>
                <c:pt idx="2">
                  <c:v>797573.96300000057</c:v>
                </c:pt>
                <c:pt idx="3">
                  <c:v>346590.27999999997</c:v>
                </c:pt>
                <c:pt idx="4">
                  <c:v>614464.16000000015</c:v>
                </c:pt>
                <c:pt idx="5">
                  <c:v>516792.29000000004</c:v>
                </c:pt>
                <c:pt idx="6">
                  <c:v>345254.44999999995</c:v>
                </c:pt>
                <c:pt idx="7">
                  <c:v>224862.91000000003</c:v>
                </c:pt>
                <c:pt idx="8">
                  <c:v>514928.10200000007</c:v>
                </c:pt>
                <c:pt idx="9">
                  <c:v>151608.72999999998</c:v>
                </c:pt>
                <c:pt idx="10">
                  <c:v>334685.17999999993</c:v>
                </c:pt>
                <c:pt idx="11">
                  <c:v>150153.59000000008</c:v>
                </c:pt>
                <c:pt idx="12">
                  <c:v>432788.9</c:v>
                </c:pt>
                <c:pt idx="13">
                  <c:v>155955.96</c:v>
                </c:pt>
                <c:pt idx="14">
                  <c:v>46939.479999999996</c:v>
                </c:pt>
                <c:pt idx="15">
                  <c:v>53352.909999999996</c:v>
                </c:pt>
                <c:pt idx="16">
                  <c:v>94606.250000000044</c:v>
                </c:pt>
                <c:pt idx="17">
                  <c:v>279656.87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1A68-4CE9-AF13-694348C71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50"/>
        <c:axId val="266557088"/>
        <c:axId val="266536288"/>
      </c:barChart>
      <c:barChart>
        <c:barDir val="bar"/>
        <c:grouping val="clustered"/>
        <c:varyColors val="0"/>
        <c:ser>
          <c:idx val="2"/>
          <c:order val="2"/>
          <c:tx>
            <c:strRef>
              <c:f>'Of. Metros'!$D$3</c:f>
              <c:strCache>
                <c:ptCount val="1"/>
                <c:pt idx="0">
                  <c:v>Var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-3.8267542680420663E-3"/>
                  <c:y val="3.6975646770914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4D-4305-984B-663EC72085A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Metros'!$A$4:$A$21</c:f>
              <c:strCache>
                <c:ptCount val="18"/>
                <c:pt idx="0">
                  <c:v>Bogotá</c:v>
                </c:pt>
                <c:pt idx="1">
                  <c:v>Medellin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Villavicencio</c:v>
                </c:pt>
                <c:pt idx="8">
                  <c:v>Girardot V Ar.</c:v>
                </c:pt>
                <c:pt idx="9">
                  <c:v>Armenia</c:v>
                </c:pt>
                <c:pt idx="10">
                  <c:v>Pereira</c:v>
                </c:pt>
                <c:pt idx="11">
                  <c:v>Manizales</c:v>
                </c:pt>
                <c:pt idx="12">
                  <c:v>Ibagué</c:v>
                </c:pt>
                <c:pt idx="13">
                  <c:v>Cúcuta</c:v>
                </c:pt>
                <c:pt idx="14">
                  <c:v>Monteria</c:v>
                </c:pt>
                <c:pt idx="15">
                  <c:v>Valledupar</c:v>
                </c:pt>
                <c:pt idx="16">
                  <c:v>Tunja</c:v>
                </c:pt>
                <c:pt idx="17">
                  <c:v>Neiva</c:v>
                </c:pt>
              </c:strCache>
            </c:strRef>
          </c:cat>
          <c:val>
            <c:numRef>
              <c:f>'Of. Metros'!$D$4:$D$21</c:f>
              <c:numCache>
                <c:formatCode>0.0%</c:formatCode>
                <c:ptCount val="18"/>
                <c:pt idx="0">
                  <c:v>1.6660875150826371E-2</c:v>
                </c:pt>
                <c:pt idx="1">
                  <c:v>-7.7202692019859187E-2</c:v>
                </c:pt>
                <c:pt idx="2">
                  <c:v>-8.2239348377526222E-2</c:v>
                </c:pt>
                <c:pt idx="3">
                  <c:v>0.19128167702798748</c:v>
                </c:pt>
                <c:pt idx="4">
                  <c:v>0.12334026121230557</c:v>
                </c:pt>
                <c:pt idx="5">
                  <c:v>0.2538047926372895</c:v>
                </c:pt>
                <c:pt idx="6">
                  <c:v>-6.539846191700005E-2</c:v>
                </c:pt>
                <c:pt idx="7">
                  <c:v>0.14091230074359573</c:v>
                </c:pt>
                <c:pt idx="8">
                  <c:v>-3.2128489270139116E-2</c:v>
                </c:pt>
                <c:pt idx="9">
                  <c:v>5.5252952781809084E-2</c:v>
                </c:pt>
                <c:pt idx="10">
                  <c:v>0.12167703392184892</c:v>
                </c:pt>
                <c:pt idx="11">
                  <c:v>-5.7318776061232257E-2</c:v>
                </c:pt>
                <c:pt idx="12">
                  <c:v>3.1485927665889424E-2</c:v>
                </c:pt>
                <c:pt idx="13">
                  <c:v>-4.587801581933737E-2</c:v>
                </c:pt>
                <c:pt idx="14">
                  <c:v>0.1885106098320648</c:v>
                </c:pt>
                <c:pt idx="15">
                  <c:v>1.2242201971738753</c:v>
                </c:pt>
                <c:pt idx="16">
                  <c:v>-0.12770752460857548</c:v>
                </c:pt>
                <c:pt idx="17">
                  <c:v>-0.11769215610544437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1A68-4CE9-AF13-694348C71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2328000"/>
        <c:axId val="692321760"/>
      </c:barChart>
      <c:valAx>
        <c:axId val="266536288"/>
        <c:scaling>
          <c:orientation val="minMax"/>
          <c:max val="3990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>
                    <a:solidFill>
                      <a:sysClr val="windowText" lastClr="000000"/>
                    </a:solidFill>
                  </a:rPr>
                  <a:t>Millones de Metros</a:t>
                </a:r>
                <a:r>
                  <a:rPr lang="es-CO" sz="900" baseline="0">
                    <a:solidFill>
                      <a:sysClr val="windowText" lastClr="000000"/>
                    </a:solidFill>
                  </a:rPr>
                  <a:t> (m2)</a:t>
                </a:r>
                <a:endParaRPr lang="es-CO" sz="9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54259201258811163"/>
              <c:y val="0.885649954490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1000000"/>
        <c:dispUnits>
          <c:builtInUnit val="millions"/>
        </c:dispUnits>
      </c:valAx>
      <c:catAx>
        <c:axId val="26655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692321760"/>
        <c:scaling>
          <c:orientation val="minMax"/>
          <c:max val="0.95000000000000007"/>
          <c:min val="-2.5"/>
        </c:scaling>
        <c:delete val="0"/>
        <c:axPos val="t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692328000"/>
        <c:crosses val="max"/>
        <c:crossBetween val="between"/>
        <c:majorUnit val="0.25"/>
      </c:valAx>
      <c:catAx>
        <c:axId val="69232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232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54122972272213"/>
          <c:y val="0.95053307382418639"/>
          <c:w val="0.4208636416064096"/>
          <c:h val="4.9056040164966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56122182702747E-2"/>
          <c:y val="2.4679489048013002E-2"/>
          <c:w val="0.93895760506883319"/>
          <c:h val="0.815945069852493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'Estado INV'!$E$3</c:f>
              <c:strCache>
                <c:ptCount val="1"/>
                <c:pt idx="0">
                  <c:v>En Planos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'Estado INV'!$C$4:$D$39</c:f>
              <c:multiLvlStrCache>
                <c:ptCount val="36"/>
                <c:lvl>
                  <c:pt idx="0">
                    <c:v>ago-23</c:v>
                  </c:pt>
                  <c:pt idx="1">
                    <c:v>ago-24</c:v>
                  </c:pt>
                  <c:pt idx="2">
                    <c:v>ago-23</c:v>
                  </c:pt>
                  <c:pt idx="3">
                    <c:v>ago-24</c:v>
                  </c:pt>
                  <c:pt idx="4">
                    <c:v>ago-23</c:v>
                  </c:pt>
                  <c:pt idx="5">
                    <c:v>ago-24</c:v>
                  </c:pt>
                  <c:pt idx="6">
                    <c:v>ago-23</c:v>
                  </c:pt>
                  <c:pt idx="7">
                    <c:v>ago-24</c:v>
                  </c:pt>
                  <c:pt idx="8">
                    <c:v>ago-23</c:v>
                  </c:pt>
                  <c:pt idx="9">
                    <c:v>ago-24</c:v>
                  </c:pt>
                  <c:pt idx="10">
                    <c:v>ago-23</c:v>
                  </c:pt>
                  <c:pt idx="11">
                    <c:v>ago-24</c:v>
                  </c:pt>
                  <c:pt idx="12">
                    <c:v>ago-23</c:v>
                  </c:pt>
                  <c:pt idx="13">
                    <c:v>ago-24</c:v>
                  </c:pt>
                  <c:pt idx="14">
                    <c:v>ago-23</c:v>
                  </c:pt>
                  <c:pt idx="15">
                    <c:v>ago-24</c:v>
                  </c:pt>
                  <c:pt idx="16">
                    <c:v>ago-23</c:v>
                  </c:pt>
                  <c:pt idx="17">
                    <c:v>ago-24</c:v>
                  </c:pt>
                  <c:pt idx="18">
                    <c:v>ago-23</c:v>
                  </c:pt>
                  <c:pt idx="19">
                    <c:v>ago-24</c:v>
                  </c:pt>
                  <c:pt idx="20">
                    <c:v>ago-23</c:v>
                  </c:pt>
                  <c:pt idx="21">
                    <c:v>ago-24</c:v>
                  </c:pt>
                  <c:pt idx="22">
                    <c:v>ago-23</c:v>
                  </c:pt>
                  <c:pt idx="23">
                    <c:v>ago-24</c:v>
                  </c:pt>
                  <c:pt idx="24">
                    <c:v>ago-23</c:v>
                  </c:pt>
                  <c:pt idx="25">
                    <c:v>ago-24</c:v>
                  </c:pt>
                  <c:pt idx="26">
                    <c:v>ago-23</c:v>
                  </c:pt>
                  <c:pt idx="27">
                    <c:v>ago-24</c:v>
                  </c:pt>
                  <c:pt idx="28">
                    <c:v>ago-23</c:v>
                  </c:pt>
                  <c:pt idx="29">
                    <c:v>ago-24</c:v>
                  </c:pt>
                  <c:pt idx="30">
                    <c:v>ago-23</c:v>
                  </c:pt>
                  <c:pt idx="31">
                    <c:v>ago-24</c:v>
                  </c:pt>
                  <c:pt idx="32">
                    <c:v>ago-23</c:v>
                  </c:pt>
                  <c:pt idx="33">
                    <c:v>ago-24</c:v>
                  </c:pt>
                  <c:pt idx="34">
                    <c:v>ago-23</c:v>
                  </c:pt>
                  <c:pt idx="35">
                    <c:v>ago-24</c:v>
                  </c:pt>
                </c:lvl>
                <c:lvl>
                  <c:pt idx="0">
                    <c:v>Bogotá*</c:v>
                  </c:pt>
                  <c:pt idx="2">
                    <c:v>Medellín</c:v>
                  </c:pt>
                  <c:pt idx="4">
                    <c:v>Cali</c:v>
                  </c:pt>
                  <c:pt idx="6">
                    <c:v>Bucaramanga</c:v>
                  </c:pt>
                  <c:pt idx="8">
                    <c:v>Barranquilla</c:v>
                  </c:pt>
                  <c:pt idx="10">
                    <c:v>Cartagena</c:v>
                  </c:pt>
                  <c:pt idx="12">
                    <c:v>Santa Marta</c:v>
                  </c:pt>
                  <c:pt idx="14">
                    <c:v>Villavicencio</c:v>
                  </c:pt>
                  <c:pt idx="16">
                    <c:v>Girardot*</c:v>
                  </c:pt>
                  <c:pt idx="18">
                    <c:v>Armenia</c:v>
                  </c:pt>
                  <c:pt idx="20">
                    <c:v>Pereira</c:v>
                  </c:pt>
                  <c:pt idx="22">
                    <c:v>Manizales</c:v>
                  </c:pt>
                  <c:pt idx="24">
                    <c:v>Ibagué</c:v>
                  </c:pt>
                  <c:pt idx="26">
                    <c:v>Cúcuta</c:v>
                  </c:pt>
                  <c:pt idx="28">
                    <c:v>Montería</c:v>
                  </c:pt>
                  <c:pt idx="30">
                    <c:v>Valledupar</c:v>
                  </c:pt>
                  <c:pt idx="32">
                    <c:v>Tunja</c:v>
                  </c:pt>
                  <c:pt idx="34">
                    <c:v>Neiva</c:v>
                  </c:pt>
                </c:lvl>
              </c:multiLvlStrCache>
            </c:multiLvlStrRef>
          </c:cat>
          <c:val>
            <c:numRef>
              <c:f>'Estado INV'!$E$4:$E$39</c:f>
              <c:numCache>
                <c:formatCode>0%</c:formatCode>
                <c:ptCount val="36"/>
                <c:pt idx="0">
                  <c:v>0.76</c:v>
                </c:pt>
                <c:pt idx="1">
                  <c:v>0.67</c:v>
                </c:pt>
                <c:pt idx="2">
                  <c:v>0.8</c:v>
                </c:pt>
                <c:pt idx="3">
                  <c:v>0.78</c:v>
                </c:pt>
                <c:pt idx="4">
                  <c:v>0.89</c:v>
                </c:pt>
                <c:pt idx="5">
                  <c:v>0.8</c:v>
                </c:pt>
                <c:pt idx="6">
                  <c:v>0.65</c:v>
                </c:pt>
                <c:pt idx="7">
                  <c:v>0.66</c:v>
                </c:pt>
                <c:pt idx="8">
                  <c:v>0.69</c:v>
                </c:pt>
                <c:pt idx="9">
                  <c:v>0.61</c:v>
                </c:pt>
                <c:pt idx="10">
                  <c:v>0.77</c:v>
                </c:pt>
                <c:pt idx="11">
                  <c:v>0.77</c:v>
                </c:pt>
                <c:pt idx="12">
                  <c:v>0.87</c:v>
                </c:pt>
                <c:pt idx="13">
                  <c:v>0.9</c:v>
                </c:pt>
                <c:pt idx="14">
                  <c:v>0.66</c:v>
                </c:pt>
                <c:pt idx="15">
                  <c:v>0.68</c:v>
                </c:pt>
                <c:pt idx="16">
                  <c:v>0.72</c:v>
                </c:pt>
                <c:pt idx="17">
                  <c:v>0.66</c:v>
                </c:pt>
                <c:pt idx="18">
                  <c:v>0.65</c:v>
                </c:pt>
                <c:pt idx="19">
                  <c:v>0.61</c:v>
                </c:pt>
                <c:pt idx="20">
                  <c:v>0.72</c:v>
                </c:pt>
                <c:pt idx="21">
                  <c:v>0.81</c:v>
                </c:pt>
                <c:pt idx="22">
                  <c:v>0.57999999999999996</c:v>
                </c:pt>
                <c:pt idx="23">
                  <c:v>0.59</c:v>
                </c:pt>
                <c:pt idx="24">
                  <c:v>0.74</c:v>
                </c:pt>
                <c:pt idx="25">
                  <c:v>0.81</c:v>
                </c:pt>
                <c:pt idx="26">
                  <c:v>0.69</c:v>
                </c:pt>
                <c:pt idx="27">
                  <c:v>0.82</c:v>
                </c:pt>
                <c:pt idx="28">
                  <c:v>0.66</c:v>
                </c:pt>
                <c:pt idx="29">
                  <c:v>0.8</c:v>
                </c:pt>
                <c:pt idx="30">
                  <c:v>0.84</c:v>
                </c:pt>
                <c:pt idx="31">
                  <c:v>0.88</c:v>
                </c:pt>
                <c:pt idx="32">
                  <c:v>0.57999999999999996</c:v>
                </c:pt>
                <c:pt idx="33">
                  <c:v>0.55000000000000004</c:v>
                </c:pt>
                <c:pt idx="34">
                  <c:v>0.83</c:v>
                </c:pt>
                <c:pt idx="35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F-4A3B-90DD-B4BF3C62F08B}"/>
            </c:ext>
          </c:extLst>
        </c:ser>
        <c:ser>
          <c:idx val="1"/>
          <c:order val="1"/>
          <c:tx>
            <c:strRef>
              <c:f>'Estado INV'!$F$3</c:f>
              <c:strCache>
                <c:ptCount val="1"/>
                <c:pt idx="0">
                  <c:v>En Construcción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'Estado INV'!$C$4:$D$39</c:f>
              <c:multiLvlStrCache>
                <c:ptCount val="36"/>
                <c:lvl>
                  <c:pt idx="0">
                    <c:v>ago-23</c:v>
                  </c:pt>
                  <c:pt idx="1">
                    <c:v>ago-24</c:v>
                  </c:pt>
                  <c:pt idx="2">
                    <c:v>ago-23</c:v>
                  </c:pt>
                  <c:pt idx="3">
                    <c:v>ago-24</c:v>
                  </c:pt>
                  <c:pt idx="4">
                    <c:v>ago-23</c:v>
                  </c:pt>
                  <c:pt idx="5">
                    <c:v>ago-24</c:v>
                  </c:pt>
                  <c:pt idx="6">
                    <c:v>ago-23</c:v>
                  </c:pt>
                  <c:pt idx="7">
                    <c:v>ago-24</c:v>
                  </c:pt>
                  <c:pt idx="8">
                    <c:v>ago-23</c:v>
                  </c:pt>
                  <c:pt idx="9">
                    <c:v>ago-24</c:v>
                  </c:pt>
                  <c:pt idx="10">
                    <c:v>ago-23</c:v>
                  </c:pt>
                  <c:pt idx="11">
                    <c:v>ago-24</c:v>
                  </c:pt>
                  <c:pt idx="12">
                    <c:v>ago-23</c:v>
                  </c:pt>
                  <c:pt idx="13">
                    <c:v>ago-24</c:v>
                  </c:pt>
                  <c:pt idx="14">
                    <c:v>ago-23</c:v>
                  </c:pt>
                  <c:pt idx="15">
                    <c:v>ago-24</c:v>
                  </c:pt>
                  <c:pt idx="16">
                    <c:v>ago-23</c:v>
                  </c:pt>
                  <c:pt idx="17">
                    <c:v>ago-24</c:v>
                  </c:pt>
                  <c:pt idx="18">
                    <c:v>ago-23</c:v>
                  </c:pt>
                  <c:pt idx="19">
                    <c:v>ago-24</c:v>
                  </c:pt>
                  <c:pt idx="20">
                    <c:v>ago-23</c:v>
                  </c:pt>
                  <c:pt idx="21">
                    <c:v>ago-24</c:v>
                  </c:pt>
                  <c:pt idx="22">
                    <c:v>ago-23</c:v>
                  </c:pt>
                  <c:pt idx="23">
                    <c:v>ago-24</c:v>
                  </c:pt>
                  <c:pt idx="24">
                    <c:v>ago-23</c:v>
                  </c:pt>
                  <c:pt idx="25">
                    <c:v>ago-24</c:v>
                  </c:pt>
                  <c:pt idx="26">
                    <c:v>ago-23</c:v>
                  </c:pt>
                  <c:pt idx="27">
                    <c:v>ago-24</c:v>
                  </c:pt>
                  <c:pt idx="28">
                    <c:v>ago-23</c:v>
                  </c:pt>
                  <c:pt idx="29">
                    <c:v>ago-24</c:v>
                  </c:pt>
                  <c:pt idx="30">
                    <c:v>ago-23</c:v>
                  </c:pt>
                  <c:pt idx="31">
                    <c:v>ago-24</c:v>
                  </c:pt>
                  <c:pt idx="32">
                    <c:v>ago-23</c:v>
                  </c:pt>
                  <c:pt idx="33">
                    <c:v>ago-24</c:v>
                  </c:pt>
                  <c:pt idx="34">
                    <c:v>ago-23</c:v>
                  </c:pt>
                  <c:pt idx="35">
                    <c:v>ago-24</c:v>
                  </c:pt>
                </c:lvl>
                <c:lvl>
                  <c:pt idx="0">
                    <c:v>Bogotá*</c:v>
                  </c:pt>
                  <c:pt idx="2">
                    <c:v>Medellín</c:v>
                  </c:pt>
                  <c:pt idx="4">
                    <c:v>Cali</c:v>
                  </c:pt>
                  <c:pt idx="6">
                    <c:v>Bucaramanga</c:v>
                  </c:pt>
                  <c:pt idx="8">
                    <c:v>Barranquilla</c:v>
                  </c:pt>
                  <c:pt idx="10">
                    <c:v>Cartagena</c:v>
                  </c:pt>
                  <c:pt idx="12">
                    <c:v>Santa Marta</c:v>
                  </c:pt>
                  <c:pt idx="14">
                    <c:v>Villavicencio</c:v>
                  </c:pt>
                  <c:pt idx="16">
                    <c:v>Girardot*</c:v>
                  </c:pt>
                  <c:pt idx="18">
                    <c:v>Armenia</c:v>
                  </c:pt>
                  <c:pt idx="20">
                    <c:v>Pereira</c:v>
                  </c:pt>
                  <c:pt idx="22">
                    <c:v>Manizales</c:v>
                  </c:pt>
                  <c:pt idx="24">
                    <c:v>Ibagué</c:v>
                  </c:pt>
                  <c:pt idx="26">
                    <c:v>Cúcuta</c:v>
                  </c:pt>
                  <c:pt idx="28">
                    <c:v>Montería</c:v>
                  </c:pt>
                  <c:pt idx="30">
                    <c:v>Valledupar</c:v>
                  </c:pt>
                  <c:pt idx="32">
                    <c:v>Tunja</c:v>
                  </c:pt>
                  <c:pt idx="34">
                    <c:v>Neiva</c:v>
                  </c:pt>
                </c:lvl>
              </c:multiLvlStrCache>
            </c:multiLvlStrRef>
          </c:cat>
          <c:val>
            <c:numRef>
              <c:f>'Estado INV'!$F$4:$F$39</c:f>
              <c:numCache>
                <c:formatCode>0%</c:formatCode>
                <c:ptCount val="36"/>
                <c:pt idx="0">
                  <c:v>0.21</c:v>
                </c:pt>
                <c:pt idx="1">
                  <c:v>0.28999999999999998</c:v>
                </c:pt>
                <c:pt idx="2">
                  <c:v>0.17</c:v>
                </c:pt>
                <c:pt idx="3">
                  <c:v>0.19</c:v>
                </c:pt>
                <c:pt idx="4">
                  <c:v>0.09</c:v>
                </c:pt>
                <c:pt idx="5">
                  <c:v>0.17</c:v>
                </c:pt>
                <c:pt idx="6">
                  <c:v>0.21915820029027577</c:v>
                </c:pt>
                <c:pt idx="7">
                  <c:v>0.24</c:v>
                </c:pt>
                <c:pt idx="8">
                  <c:v>0.27</c:v>
                </c:pt>
                <c:pt idx="9">
                  <c:v>0.35</c:v>
                </c:pt>
                <c:pt idx="10">
                  <c:v>0.18</c:v>
                </c:pt>
                <c:pt idx="11">
                  <c:v>0.2</c:v>
                </c:pt>
                <c:pt idx="12">
                  <c:v>0.09</c:v>
                </c:pt>
                <c:pt idx="13">
                  <c:v>0.08</c:v>
                </c:pt>
                <c:pt idx="14">
                  <c:v>0.28000000000000003</c:v>
                </c:pt>
                <c:pt idx="15">
                  <c:v>0.26</c:v>
                </c:pt>
                <c:pt idx="16">
                  <c:v>0.25</c:v>
                </c:pt>
                <c:pt idx="17">
                  <c:v>0.26</c:v>
                </c:pt>
                <c:pt idx="18">
                  <c:v>0.24</c:v>
                </c:pt>
                <c:pt idx="19">
                  <c:v>0.28000000000000003</c:v>
                </c:pt>
                <c:pt idx="20">
                  <c:v>0.23</c:v>
                </c:pt>
                <c:pt idx="21">
                  <c:v>0.13</c:v>
                </c:pt>
                <c:pt idx="22">
                  <c:v>0.35</c:v>
                </c:pt>
                <c:pt idx="23">
                  <c:v>0.37</c:v>
                </c:pt>
                <c:pt idx="24">
                  <c:v>0.21</c:v>
                </c:pt>
                <c:pt idx="25">
                  <c:v>0.13</c:v>
                </c:pt>
                <c:pt idx="26">
                  <c:v>0.19</c:v>
                </c:pt>
                <c:pt idx="27">
                  <c:v>0.11</c:v>
                </c:pt>
                <c:pt idx="28">
                  <c:v>0.31</c:v>
                </c:pt>
                <c:pt idx="29">
                  <c:v>0.18</c:v>
                </c:pt>
                <c:pt idx="30">
                  <c:v>0.16</c:v>
                </c:pt>
                <c:pt idx="31">
                  <c:v>0.09</c:v>
                </c:pt>
                <c:pt idx="32">
                  <c:v>0.3</c:v>
                </c:pt>
                <c:pt idx="33">
                  <c:v>0.37</c:v>
                </c:pt>
                <c:pt idx="34">
                  <c:v>0.12</c:v>
                </c:pt>
                <c:pt idx="35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4F-4A3B-90DD-B4BF3C62F08B}"/>
            </c:ext>
          </c:extLst>
        </c:ser>
        <c:ser>
          <c:idx val="2"/>
          <c:order val="2"/>
          <c:tx>
            <c:strRef>
              <c:f>'Estado INV'!$G$3</c:f>
              <c:strCache>
                <c:ptCount val="1"/>
                <c:pt idx="0">
                  <c:v>Terminadas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'Estado INV'!$C$4:$D$39</c:f>
              <c:multiLvlStrCache>
                <c:ptCount val="36"/>
                <c:lvl>
                  <c:pt idx="0">
                    <c:v>ago-23</c:v>
                  </c:pt>
                  <c:pt idx="1">
                    <c:v>ago-24</c:v>
                  </c:pt>
                  <c:pt idx="2">
                    <c:v>ago-23</c:v>
                  </c:pt>
                  <c:pt idx="3">
                    <c:v>ago-24</c:v>
                  </c:pt>
                  <c:pt idx="4">
                    <c:v>ago-23</c:v>
                  </c:pt>
                  <c:pt idx="5">
                    <c:v>ago-24</c:v>
                  </c:pt>
                  <c:pt idx="6">
                    <c:v>ago-23</c:v>
                  </c:pt>
                  <c:pt idx="7">
                    <c:v>ago-24</c:v>
                  </c:pt>
                  <c:pt idx="8">
                    <c:v>ago-23</c:v>
                  </c:pt>
                  <c:pt idx="9">
                    <c:v>ago-24</c:v>
                  </c:pt>
                  <c:pt idx="10">
                    <c:v>ago-23</c:v>
                  </c:pt>
                  <c:pt idx="11">
                    <c:v>ago-24</c:v>
                  </c:pt>
                  <c:pt idx="12">
                    <c:v>ago-23</c:v>
                  </c:pt>
                  <c:pt idx="13">
                    <c:v>ago-24</c:v>
                  </c:pt>
                  <c:pt idx="14">
                    <c:v>ago-23</c:v>
                  </c:pt>
                  <c:pt idx="15">
                    <c:v>ago-24</c:v>
                  </c:pt>
                  <c:pt idx="16">
                    <c:v>ago-23</c:v>
                  </c:pt>
                  <c:pt idx="17">
                    <c:v>ago-24</c:v>
                  </c:pt>
                  <c:pt idx="18">
                    <c:v>ago-23</c:v>
                  </c:pt>
                  <c:pt idx="19">
                    <c:v>ago-24</c:v>
                  </c:pt>
                  <c:pt idx="20">
                    <c:v>ago-23</c:v>
                  </c:pt>
                  <c:pt idx="21">
                    <c:v>ago-24</c:v>
                  </c:pt>
                  <c:pt idx="22">
                    <c:v>ago-23</c:v>
                  </c:pt>
                  <c:pt idx="23">
                    <c:v>ago-24</c:v>
                  </c:pt>
                  <c:pt idx="24">
                    <c:v>ago-23</c:v>
                  </c:pt>
                  <c:pt idx="25">
                    <c:v>ago-24</c:v>
                  </c:pt>
                  <c:pt idx="26">
                    <c:v>ago-23</c:v>
                  </c:pt>
                  <c:pt idx="27">
                    <c:v>ago-24</c:v>
                  </c:pt>
                  <c:pt idx="28">
                    <c:v>ago-23</c:v>
                  </c:pt>
                  <c:pt idx="29">
                    <c:v>ago-24</c:v>
                  </c:pt>
                  <c:pt idx="30">
                    <c:v>ago-23</c:v>
                  </c:pt>
                  <c:pt idx="31">
                    <c:v>ago-24</c:v>
                  </c:pt>
                  <c:pt idx="32">
                    <c:v>ago-23</c:v>
                  </c:pt>
                  <c:pt idx="33">
                    <c:v>ago-24</c:v>
                  </c:pt>
                  <c:pt idx="34">
                    <c:v>ago-23</c:v>
                  </c:pt>
                  <c:pt idx="35">
                    <c:v>ago-24</c:v>
                  </c:pt>
                </c:lvl>
                <c:lvl>
                  <c:pt idx="0">
                    <c:v>Bogotá*</c:v>
                  </c:pt>
                  <c:pt idx="2">
                    <c:v>Medellín</c:v>
                  </c:pt>
                  <c:pt idx="4">
                    <c:v>Cali</c:v>
                  </c:pt>
                  <c:pt idx="6">
                    <c:v>Bucaramanga</c:v>
                  </c:pt>
                  <c:pt idx="8">
                    <c:v>Barranquilla</c:v>
                  </c:pt>
                  <c:pt idx="10">
                    <c:v>Cartagena</c:v>
                  </c:pt>
                  <c:pt idx="12">
                    <c:v>Santa Marta</c:v>
                  </c:pt>
                  <c:pt idx="14">
                    <c:v>Villavicencio</c:v>
                  </c:pt>
                  <c:pt idx="16">
                    <c:v>Girardot*</c:v>
                  </c:pt>
                  <c:pt idx="18">
                    <c:v>Armenia</c:v>
                  </c:pt>
                  <c:pt idx="20">
                    <c:v>Pereira</c:v>
                  </c:pt>
                  <c:pt idx="22">
                    <c:v>Manizales</c:v>
                  </c:pt>
                  <c:pt idx="24">
                    <c:v>Ibagué</c:v>
                  </c:pt>
                  <c:pt idx="26">
                    <c:v>Cúcuta</c:v>
                  </c:pt>
                  <c:pt idx="28">
                    <c:v>Montería</c:v>
                  </c:pt>
                  <c:pt idx="30">
                    <c:v>Valledupar</c:v>
                  </c:pt>
                  <c:pt idx="32">
                    <c:v>Tunja</c:v>
                  </c:pt>
                  <c:pt idx="34">
                    <c:v>Neiva</c:v>
                  </c:pt>
                </c:lvl>
              </c:multiLvlStrCache>
            </c:multiLvlStrRef>
          </c:cat>
          <c:val>
            <c:numRef>
              <c:f>'Estado INV'!$G$4:$G$39</c:f>
              <c:numCache>
                <c:formatCode>0%</c:formatCode>
                <c:ptCount val="36"/>
                <c:pt idx="0">
                  <c:v>0.03</c:v>
                </c:pt>
                <c:pt idx="1">
                  <c:v>0.04</c:v>
                </c:pt>
                <c:pt idx="2">
                  <c:v>0.03</c:v>
                </c:pt>
                <c:pt idx="3">
                  <c:v>0.03</c:v>
                </c:pt>
                <c:pt idx="4">
                  <c:v>0.02</c:v>
                </c:pt>
                <c:pt idx="5">
                  <c:v>0.03</c:v>
                </c:pt>
                <c:pt idx="6">
                  <c:v>0.12191582002902758</c:v>
                </c:pt>
                <c:pt idx="7">
                  <c:v>0.1</c:v>
                </c:pt>
                <c:pt idx="8">
                  <c:v>0.03</c:v>
                </c:pt>
                <c:pt idx="9">
                  <c:v>0.04</c:v>
                </c:pt>
                <c:pt idx="10">
                  <c:v>0.05</c:v>
                </c:pt>
                <c:pt idx="11">
                  <c:v>0.03</c:v>
                </c:pt>
                <c:pt idx="12">
                  <c:v>4.3157705448660315E-2</c:v>
                </c:pt>
                <c:pt idx="13">
                  <c:v>0.02</c:v>
                </c:pt>
                <c:pt idx="14">
                  <c:v>0.06</c:v>
                </c:pt>
                <c:pt idx="15">
                  <c:v>0.06</c:v>
                </c:pt>
                <c:pt idx="16">
                  <c:v>0.03</c:v>
                </c:pt>
                <c:pt idx="17">
                  <c:v>0.09</c:v>
                </c:pt>
                <c:pt idx="18">
                  <c:v>0.11</c:v>
                </c:pt>
                <c:pt idx="19">
                  <c:v>0.11</c:v>
                </c:pt>
                <c:pt idx="20">
                  <c:v>0.06</c:v>
                </c:pt>
                <c:pt idx="21">
                  <c:v>0.06</c:v>
                </c:pt>
                <c:pt idx="22">
                  <c:v>7.0000000000000007E-2</c:v>
                </c:pt>
                <c:pt idx="23">
                  <c:v>0.04</c:v>
                </c:pt>
                <c:pt idx="24">
                  <c:v>0.05</c:v>
                </c:pt>
                <c:pt idx="25">
                  <c:v>0.06</c:v>
                </c:pt>
                <c:pt idx="26">
                  <c:v>0.12</c:v>
                </c:pt>
                <c:pt idx="27">
                  <c:v>7.0000000000000007E-2</c:v>
                </c:pt>
                <c:pt idx="28">
                  <c:v>0.03</c:v>
                </c:pt>
                <c:pt idx="29">
                  <c:v>0.02</c:v>
                </c:pt>
                <c:pt idx="30">
                  <c:v>0.01</c:v>
                </c:pt>
                <c:pt idx="31">
                  <c:v>0.03</c:v>
                </c:pt>
                <c:pt idx="32">
                  <c:v>0.12</c:v>
                </c:pt>
                <c:pt idx="33">
                  <c:v>0.08</c:v>
                </c:pt>
                <c:pt idx="34">
                  <c:v>0.06</c:v>
                </c:pt>
                <c:pt idx="3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4F-4A3B-90DD-B4BF3C62F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94922319"/>
        <c:axId val="994923567"/>
      </c:barChart>
      <c:catAx>
        <c:axId val="994922319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4923567"/>
        <c:crosses val="autoZero"/>
        <c:auto val="1"/>
        <c:lblAlgn val="ctr"/>
        <c:lblOffset val="100"/>
        <c:noMultiLvlLbl val="0"/>
      </c:catAx>
      <c:valAx>
        <c:axId val="99492356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4922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21393201522224"/>
          <c:y val="0.96036177269042289"/>
          <c:w val="0.25357202368413845"/>
          <c:h val="3.5151047482665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999743968657E-2"/>
          <c:y val="4.8982019063129975E-2"/>
          <c:w val="0.86317231042906062"/>
          <c:h val="0.784705106206461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Rotación!$D$2</c:f>
              <c:strCache>
                <c:ptCount val="1"/>
                <c:pt idx="0">
                  <c:v>Total agosto 2023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2737316474178782E-17"/>
                  <c:y val="4.846303491551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66-4E98-A3E9-ED3E6623EEDB}"/>
                </c:ext>
              </c:extLst>
            </c:dLbl>
            <c:dLbl>
              <c:idx val="1"/>
              <c:layout>
                <c:manualLayout>
                  <c:x val="-9.9218527145886297E-3"/>
                  <c:y val="-2.33711375284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66-4E98-A3E9-ED3E6623EEDB}"/>
                </c:ext>
              </c:extLst>
            </c:dLbl>
            <c:dLbl>
              <c:idx val="2"/>
              <c:layout>
                <c:manualLayout>
                  <c:x val="-1.32332479027200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66-4E98-A3E9-ED3E6623EEDB}"/>
                </c:ext>
              </c:extLst>
            </c:dLbl>
            <c:dLbl>
              <c:idx val="3"/>
              <c:layout>
                <c:manualLayout>
                  <c:x val="-8.68162112526505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66-4E98-A3E9-ED3E6623EEDB}"/>
                </c:ext>
              </c:extLst>
            </c:dLbl>
            <c:dLbl>
              <c:idx val="5"/>
              <c:layout>
                <c:manualLayout>
                  <c:x val="-9.9218527145886748E-3"/>
                  <c:y val="-4.6742275056941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66-4E98-A3E9-ED3E6623EEDB}"/>
                </c:ext>
              </c:extLst>
            </c:dLbl>
            <c:dLbl>
              <c:idx val="8"/>
              <c:layout>
                <c:manualLayout>
                  <c:x val="-2.4804631786472485E-3"/>
                  <c:y val="-9.2623544487158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66-4E98-A3E9-ED3E6623EEDB}"/>
                </c:ext>
              </c:extLst>
            </c:dLbl>
            <c:dLbl>
              <c:idx val="9"/>
              <c:layout>
                <c:manualLayout>
                  <c:x val="1.1197240474947242E-3"/>
                  <c:y val="-4.8463034915518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66-4E98-A3E9-ED3E6623EEDB}"/>
                </c:ext>
              </c:extLst>
            </c:dLbl>
            <c:dLbl>
              <c:idx val="11"/>
              <c:layout>
                <c:manualLayout>
                  <c:x val="0"/>
                  <c:y val="-2.570825128131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66-4E98-A3E9-ED3E6623EEDB}"/>
                </c:ext>
              </c:extLst>
            </c:dLbl>
            <c:dLbl>
              <c:idx val="12"/>
              <c:layout>
                <c:manualLayout>
                  <c:x val="-4.0759674074950809E-3"/>
                  <c:y val="-8.88478709669289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66-4E98-A3E9-ED3E6623EED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(Rotación!$A$3:$A$11,Rotación!$A$13:$A$15,Rotación!$A$17)</c:f>
              <c:strCache>
                <c:ptCount val="13"/>
                <c:pt idx="0">
                  <c:v>Bogotá*</c:v>
                </c:pt>
                <c:pt idx="1">
                  <c:v>Medellín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SantaMarta</c:v>
                </c:pt>
                <c:pt idx="7">
                  <c:v>Girardot*</c:v>
                </c:pt>
                <c:pt idx="8">
                  <c:v>Armenia</c:v>
                </c:pt>
                <c:pt idx="9">
                  <c:v>Ibagué</c:v>
                </c:pt>
                <c:pt idx="10">
                  <c:v>Cúcuta</c:v>
                </c:pt>
                <c:pt idx="11">
                  <c:v>Monteria</c:v>
                </c:pt>
                <c:pt idx="12">
                  <c:v>Tunja</c:v>
                </c:pt>
              </c:strCache>
              <c:extLst/>
            </c:strRef>
          </c:cat>
          <c:val>
            <c:numRef>
              <c:f>(Rotación!$D$3:$D$11,Rotación!$D$13:$D$15,Rotación!$D$17)</c:f>
              <c:numCache>
                <c:formatCode>General</c:formatCode>
                <c:ptCount val="13"/>
                <c:pt idx="0">
                  <c:v>16.2</c:v>
                </c:pt>
                <c:pt idx="1">
                  <c:v>30.1</c:v>
                </c:pt>
                <c:pt idx="2">
                  <c:v>16.899999999999999</c:v>
                </c:pt>
                <c:pt idx="3">
                  <c:v>28.9</c:v>
                </c:pt>
                <c:pt idx="4">
                  <c:v>24.3</c:v>
                </c:pt>
                <c:pt idx="5">
                  <c:v>39.6</c:v>
                </c:pt>
                <c:pt idx="6">
                  <c:v>32.700000000000003</c:v>
                </c:pt>
                <c:pt idx="7">
                  <c:v>33.200000000000003</c:v>
                </c:pt>
                <c:pt idx="8">
                  <c:v>23.7</c:v>
                </c:pt>
                <c:pt idx="9">
                  <c:v>31.1</c:v>
                </c:pt>
                <c:pt idx="10">
                  <c:v>57</c:v>
                </c:pt>
                <c:pt idx="11">
                  <c:v>18.100000000000001</c:v>
                </c:pt>
                <c:pt idx="12">
                  <c:v>193.6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666-4E98-A3E9-ED3E6623EEDB}"/>
            </c:ext>
          </c:extLst>
        </c:ser>
        <c:ser>
          <c:idx val="0"/>
          <c:order val="1"/>
          <c:tx>
            <c:strRef>
              <c:f>Rotación!$G$2</c:f>
              <c:strCache>
                <c:ptCount val="1"/>
                <c:pt idx="0">
                  <c:v>Total agosto 2024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402315893235786E-2"/>
                  <c:y val="1.1771556701369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66-4E98-A3E9-ED3E6623EEDB}"/>
                </c:ext>
              </c:extLst>
            </c:dLbl>
            <c:dLbl>
              <c:idx val="1"/>
              <c:layout>
                <c:manualLayout>
                  <c:x val="8.6816211252650505E-3"/>
                  <c:y val="-9.69260698310366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66-4E98-A3E9-ED3E6623EEDB}"/>
                </c:ext>
              </c:extLst>
            </c:dLbl>
            <c:dLbl>
              <c:idx val="2"/>
              <c:layout>
                <c:manualLayout>
                  <c:x val="9.9218527145885846E-3"/>
                  <c:y val="2.4231517457758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666-4E98-A3E9-ED3E6623EEDB}"/>
                </c:ext>
              </c:extLst>
            </c:dLbl>
            <c:dLbl>
              <c:idx val="3"/>
              <c:layout>
                <c:manualLayout>
                  <c:x val="1.1162084303912209E-2"/>
                  <c:y val="1.16855687642354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666-4E98-A3E9-ED3E6623EEDB}"/>
                </c:ext>
              </c:extLst>
            </c:dLbl>
            <c:dLbl>
              <c:idx val="4"/>
              <c:layout>
                <c:manualLayout>
                  <c:x val="1.2402315893235786E-2"/>
                  <c:y val="1.15134051807365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666-4E98-A3E9-ED3E6623EEDB}"/>
                </c:ext>
              </c:extLst>
            </c:dLbl>
            <c:dLbl>
              <c:idx val="6"/>
              <c:layout>
                <c:manualLayout>
                  <c:x val="9.0368937647893957E-3"/>
                  <c:y val="9.3484550113883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66-4E98-A3E9-ED3E6623EEDB}"/>
                </c:ext>
              </c:extLst>
            </c:dLbl>
            <c:dLbl>
              <c:idx val="7"/>
              <c:layout>
                <c:manualLayout>
                  <c:x val="1.1162084303912209E-2"/>
                  <c:y val="7.0113412585411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666-4E98-A3E9-ED3E6623EEDB}"/>
                </c:ext>
              </c:extLst>
            </c:dLbl>
            <c:dLbl>
              <c:idx val="8"/>
              <c:layout>
                <c:manualLayout>
                  <c:x val="1.7363242250530011E-2"/>
                  <c:y val="1.40226825170825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666-4E98-A3E9-ED3E6623EEDB}"/>
                </c:ext>
              </c:extLst>
            </c:dLbl>
            <c:dLbl>
              <c:idx val="9"/>
              <c:layout>
                <c:manualLayout>
                  <c:x val="1.6123010661206524E-2"/>
                  <c:y val="7.26945523732767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666-4E98-A3E9-ED3E6623EEDB}"/>
                </c:ext>
              </c:extLst>
            </c:dLbl>
            <c:dLbl>
              <c:idx val="10"/>
              <c:layout>
                <c:manualLayout>
                  <c:x val="1.1162084303912117E-2"/>
                  <c:y val="-1.86969100227767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666-4E98-A3E9-ED3E6623EEDB}"/>
                </c:ext>
              </c:extLst>
            </c:dLbl>
            <c:dLbl>
              <c:idx val="11"/>
              <c:layout>
                <c:manualLayout>
                  <c:x val="1.1162084303912209E-2"/>
                  <c:y val="1.16855687642353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666-4E98-A3E9-ED3E6623EEDB}"/>
                </c:ext>
              </c:extLst>
            </c:dLbl>
            <c:dLbl>
              <c:idx val="12"/>
              <c:layout>
                <c:manualLayout>
                  <c:x val="1.8603473839853498E-2"/>
                  <c:y val="9.3484550113882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666-4E98-A3E9-ED3E6623EED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(Rotación!$A$3:$A$11,Rotación!$A$13:$A$15,Rotación!$A$17)</c:f>
              <c:strCache>
                <c:ptCount val="13"/>
                <c:pt idx="0">
                  <c:v>Bogotá*</c:v>
                </c:pt>
                <c:pt idx="1">
                  <c:v>Medellín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SantaMarta</c:v>
                </c:pt>
                <c:pt idx="7">
                  <c:v>Girardot*</c:v>
                </c:pt>
                <c:pt idx="8">
                  <c:v>Armenia</c:v>
                </c:pt>
                <c:pt idx="9">
                  <c:v>Ibagué</c:v>
                </c:pt>
                <c:pt idx="10">
                  <c:v>Cúcuta</c:v>
                </c:pt>
                <c:pt idx="11">
                  <c:v>Monteria</c:v>
                </c:pt>
                <c:pt idx="12">
                  <c:v>Tunja</c:v>
                </c:pt>
              </c:strCache>
              <c:extLst/>
            </c:strRef>
          </c:cat>
          <c:val>
            <c:numRef>
              <c:f>(Rotación!$G$3:$G$11,Rotación!$G$13:$G$15,Rotación!$G$17)</c:f>
              <c:numCache>
                <c:formatCode>General</c:formatCode>
                <c:ptCount val="13"/>
                <c:pt idx="0">
                  <c:v>13</c:v>
                </c:pt>
                <c:pt idx="1">
                  <c:v>17.899999999999999</c:v>
                </c:pt>
                <c:pt idx="2">
                  <c:v>9.1</c:v>
                </c:pt>
                <c:pt idx="3">
                  <c:v>19.5</c:v>
                </c:pt>
                <c:pt idx="4">
                  <c:v>14.7</c:v>
                </c:pt>
                <c:pt idx="5">
                  <c:v>20.100000000000001</c:v>
                </c:pt>
                <c:pt idx="6">
                  <c:v>21</c:v>
                </c:pt>
                <c:pt idx="7">
                  <c:v>26.2</c:v>
                </c:pt>
                <c:pt idx="8">
                  <c:v>14.3</c:v>
                </c:pt>
                <c:pt idx="9">
                  <c:v>23.3</c:v>
                </c:pt>
                <c:pt idx="10">
                  <c:v>21.9</c:v>
                </c:pt>
                <c:pt idx="11">
                  <c:v>10.1</c:v>
                </c:pt>
                <c:pt idx="12">
                  <c:v>16.100000000000001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7666-4E98-A3E9-ED3E6623E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Rotación!$H$2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95103847131444E-2"/>
                  <c:y val="-3.3047452713365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666-4E98-A3E9-ED3E6623EEDB}"/>
                </c:ext>
              </c:extLst>
            </c:dLbl>
            <c:dLbl>
              <c:idx val="1"/>
              <c:layout>
                <c:manualLayout>
                  <c:x val="-2.1559619543823291E-2"/>
                  <c:y val="-7.8522136922192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666-4E98-A3E9-ED3E6623EEDB}"/>
                </c:ext>
              </c:extLst>
            </c:dLbl>
            <c:dLbl>
              <c:idx val="2"/>
              <c:layout>
                <c:manualLayout>
                  <c:x val="-2.5521231739420898E-2"/>
                  <c:y val="-2.278207444793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666-4E98-A3E9-ED3E6623EEDB}"/>
                </c:ext>
              </c:extLst>
            </c:dLbl>
            <c:dLbl>
              <c:idx val="3"/>
              <c:layout>
                <c:manualLayout>
                  <c:x val="-9.9218527145886297E-3"/>
                  <c:y val="-3.02104058912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666-4E98-A3E9-ED3E6623EEDB}"/>
                </c:ext>
              </c:extLst>
            </c:dLbl>
            <c:dLbl>
              <c:idx val="4"/>
              <c:layout>
                <c:manualLayout>
                  <c:x val="2.5345646196302035E-3"/>
                  <c:y val="-3.2588910589134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666-4E98-A3E9-ED3E6623EEDB}"/>
                </c:ext>
              </c:extLst>
            </c:dLbl>
            <c:dLbl>
              <c:idx val="5"/>
              <c:layout>
                <c:manualLayout>
                  <c:x val="-5.6994500891257766E-2"/>
                  <c:y val="-7.2522295973189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666-4E98-A3E9-ED3E6623EEDB}"/>
                </c:ext>
              </c:extLst>
            </c:dLbl>
            <c:dLbl>
              <c:idx val="6"/>
              <c:layout>
                <c:manualLayout>
                  <c:x val="-8.2661923708569791E-3"/>
                  <c:y val="-9.3841798337298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666-4E98-A3E9-ED3E6623EEDB}"/>
                </c:ext>
              </c:extLst>
            </c:dLbl>
            <c:dLbl>
              <c:idx val="7"/>
              <c:layout>
                <c:manualLayout>
                  <c:x val="-2.562943462138708E-2"/>
                  <c:y val="-4.0935428157557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666-4E98-A3E9-ED3E6623EEDB}"/>
                </c:ext>
              </c:extLst>
            </c:dLbl>
            <c:dLbl>
              <c:idx val="8"/>
              <c:layout>
                <c:manualLayout>
                  <c:x val="-2.065034424239086E-3"/>
                  <c:y val="-2.5687507298075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666-4E98-A3E9-ED3E6623EEDB}"/>
                </c:ext>
              </c:extLst>
            </c:dLbl>
            <c:dLbl>
              <c:idx val="9"/>
              <c:layout>
                <c:manualLayout>
                  <c:x val="1.4626920271565795E-3"/>
                  <c:y val="-7.5819845727277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666-4E98-A3E9-ED3E6623EEDB}"/>
                </c:ext>
              </c:extLst>
            </c:dLbl>
            <c:dLbl>
              <c:idx val="10"/>
              <c:layout>
                <c:manualLayout>
                  <c:x val="-2.1150343119346417E-2"/>
                  <c:y val="-3.296020612435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666-4E98-A3E9-ED3E6623EEDB}"/>
                </c:ext>
              </c:extLst>
            </c:dLbl>
            <c:dLbl>
              <c:idx val="11"/>
              <c:layout>
                <c:manualLayout>
                  <c:x val="-5.5509640945142404E-3"/>
                  <c:y val="-1.1685568764235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666-4E98-A3E9-ED3E6623EEDB}"/>
                </c:ext>
              </c:extLst>
            </c:dLbl>
            <c:dLbl>
              <c:idx val="12"/>
              <c:layout>
                <c:manualLayout>
                  <c:x val="-5.3992554508910953E-2"/>
                  <c:y val="-6.3148860889720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666-4E98-A3E9-ED3E6623EE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50800" dist="50800" dir="5400000" algn="ctr" rotWithShape="0">
                        <a:schemeClr val="bg1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(Rotación!$A$3:$A$11,Rotación!$A$13:$A$15,Rotación!$A$17)</c:f>
              <c:strCache>
                <c:ptCount val="13"/>
                <c:pt idx="0">
                  <c:v>Bogotá*</c:v>
                </c:pt>
                <c:pt idx="1">
                  <c:v>Medellín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SantaMarta</c:v>
                </c:pt>
                <c:pt idx="7">
                  <c:v>Girardot*</c:v>
                </c:pt>
                <c:pt idx="8">
                  <c:v>Armenia</c:v>
                </c:pt>
                <c:pt idx="9">
                  <c:v>Ibagué</c:v>
                </c:pt>
                <c:pt idx="10">
                  <c:v>Cúcuta</c:v>
                </c:pt>
                <c:pt idx="11">
                  <c:v>Monteria</c:v>
                </c:pt>
                <c:pt idx="12">
                  <c:v>Tunja</c:v>
                </c:pt>
              </c:strCache>
              <c:extLst/>
            </c:strRef>
          </c:cat>
          <c:val>
            <c:numRef>
              <c:f>(Rotación!$H$3:$H$11,Rotación!$H$13:$H$15,Rotación!$H$17)</c:f>
              <c:numCache>
                <c:formatCode>0%</c:formatCode>
                <c:ptCount val="13"/>
                <c:pt idx="0">
                  <c:v>-0.19753086419753085</c:v>
                </c:pt>
                <c:pt idx="1">
                  <c:v>-0.4053156146179403</c:v>
                </c:pt>
                <c:pt idx="2">
                  <c:v>-0.46153846153846156</c:v>
                </c:pt>
                <c:pt idx="3">
                  <c:v>-0.32525951557093424</c:v>
                </c:pt>
                <c:pt idx="4">
                  <c:v>-0.39506172839506182</c:v>
                </c:pt>
                <c:pt idx="5">
                  <c:v>-0.49242424242424243</c:v>
                </c:pt>
                <c:pt idx="6">
                  <c:v>-0.35779816513761475</c:v>
                </c:pt>
                <c:pt idx="7">
                  <c:v>-0.21084337349397597</c:v>
                </c:pt>
                <c:pt idx="8">
                  <c:v>-0.39662447257383959</c:v>
                </c:pt>
                <c:pt idx="9">
                  <c:v>-0.25080385852090037</c:v>
                </c:pt>
                <c:pt idx="10">
                  <c:v>-0.61578947368421055</c:v>
                </c:pt>
                <c:pt idx="11">
                  <c:v>-0.44198895027624319</c:v>
                </c:pt>
                <c:pt idx="12">
                  <c:v>-0.91683884297520657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4-7666-4E98-A3E9-ED3E6623E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158992"/>
        <c:axId val="403155152"/>
      </c:lineChart>
      <c:valAx>
        <c:axId val="266536288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400"/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40315515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3158992"/>
        <c:crosses val="max"/>
        <c:crossBetween val="between"/>
      </c:valAx>
      <c:catAx>
        <c:axId val="40315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3155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263313942586412E-2"/>
          <c:y val="1.9824012096765178E-2"/>
          <c:w val="0.79561735726867322"/>
          <c:h val="0.70312209688335892"/>
        </c:manualLayout>
      </c:layout>
      <c:lineChart>
        <c:grouping val="standard"/>
        <c:varyColors val="0"/>
        <c:ser>
          <c:idx val="0"/>
          <c:order val="0"/>
          <c:tx>
            <c:strRef>
              <c:f>Serie_IPVNBR!$N$5</c:f>
              <c:strCache>
                <c:ptCount val="1"/>
                <c:pt idx="0">
                  <c:v>Bogotá</c:v>
                </c:pt>
              </c:strCache>
            </c:strRef>
          </c:tx>
          <c:spPr>
            <a:ln w="222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244"/>
              <c:layout>
                <c:manualLayout>
                  <c:x val="8.4943561465606783E-3"/>
                  <c:y val="0.103926984461794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-2,47%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969-41CC-BDFD-53DDCF8DA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Serie_IPVNBR!$M$6:$M$252</c:f>
              <c:numCache>
                <c:formatCode>mmm\-yy</c:formatCode>
                <c:ptCount val="247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</c:numCache>
            </c:numRef>
          </c:cat>
          <c:val>
            <c:numRef>
              <c:f>Serie_IPVNBR!$N$6:$N$252</c:f>
              <c:numCache>
                <c:formatCode>General</c:formatCode>
                <c:ptCount val="247"/>
                <c:pt idx="12" formatCode="0.00%">
                  <c:v>4.0043664661121081E-2</c:v>
                </c:pt>
                <c:pt idx="13" formatCode="0.00%">
                  <c:v>3.671908120529177E-2</c:v>
                </c:pt>
                <c:pt idx="14" formatCode="0.00%">
                  <c:v>4.4202803084131714E-2</c:v>
                </c:pt>
                <c:pt idx="15" formatCode="0.00%">
                  <c:v>4.1493356856827202E-2</c:v>
                </c:pt>
                <c:pt idx="16" formatCode="0.00%">
                  <c:v>4.4987673792678429E-2</c:v>
                </c:pt>
                <c:pt idx="17" formatCode="0.00%">
                  <c:v>5.699072948709949E-2</c:v>
                </c:pt>
                <c:pt idx="18" formatCode="0.00%">
                  <c:v>4.007147245394771E-2</c:v>
                </c:pt>
                <c:pt idx="19" formatCode="0.00%">
                  <c:v>5.6804882773633381E-2</c:v>
                </c:pt>
                <c:pt idx="20" formatCode="0.00%">
                  <c:v>5.3270987017938642E-2</c:v>
                </c:pt>
                <c:pt idx="21" formatCode="0.00%">
                  <c:v>5.0692083834473767E-2</c:v>
                </c:pt>
                <c:pt idx="22" formatCode="0.00%">
                  <c:v>5.8939987290529183E-2</c:v>
                </c:pt>
                <c:pt idx="23" formatCode="0.00%">
                  <c:v>5.0405654964320146E-2</c:v>
                </c:pt>
                <c:pt idx="24" formatCode="0.00%">
                  <c:v>4.9258511587951137E-2</c:v>
                </c:pt>
                <c:pt idx="25" formatCode="0.00%">
                  <c:v>5.8330260376104004E-2</c:v>
                </c:pt>
                <c:pt idx="26" formatCode="0.00%">
                  <c:v>6.7334701720286105E-2</c:v>
                </c:pt>
                <c:pt idx="27" formatCode="0.00%">
                  <c:v>6.7082021094770905E-2</c:v>
                </c:pt>
                <c:pt idx="28" formatCode="0.00%">
                  <c:v>8.8244732824444005E-2</c:v>
                </c:pt>
                <c:pt idx="29" formatCode="0.00%">
                  <c:v>0.10475782159809754</c:v>
                </c:pt>
                <c:pt idx="30" formatCode="0.00%">
                  <c:v>0.11190557387547995</c:v>
                </c:pt>
                <c:pt idx="31" formatCode="0.00%">
                  <c:v>0.10456625986845958</c:v>
                </c:pt>
                <c:pt idx="32" formatCode="0.00%">
                  <c:v>0.10134210136809374</c:v>
                </c:pt>
                <c:pt idx="33" formatCode="0.00%">
                  <c:v>0.11452455344779877</c:v>
                </c:pt>
                <c:pt idx="34" formatCode="0.00%">
                  <c:v>0.131377268649707</c:v>
                </c:pt>
                <c:pt idx="35" formatCode="0.00%">
                  <c:v>0.14369370719131158</c:v>
                </c:pt>
                <c:pt idx="36" formatCode="0.00%">
                  <c:v>0.14571779095716053</c:v>
                </c:pt>
                <c:pt idx="37" formatCode="0.00%">
                  <c:v>0.1453912556591872</c:v>
                </c:pt>
                <c:pt idx="38" formatCode="0.00%">
                  <c:v>0.1361279177309247</c:v>
                </c:pt>
                <c:pt idx="39" formatCode="0.00%">
                  <c:v>0.14615853125299427</c:v>
                </c:pt>
                <c:pt idx="40" formatCode="0.00%">
                  <c:v>0.14386441691469076</c:v>
                </c:pt>
                <c:pt idx="41" formatCode="0.00%">
                  <c:v>0.14446630663294013</c:v>
                </c:pt>
                <c:pt idx="42" formatCode="0.00%">
                  <c:v>0.13105280399338715</c:v>
                </c:pt>
                <c:pt idx="43" formatCode="0.00%">
                  <c:v>0.12178847808503823</c:v>
                </c:pt>
                <c:pt idx="44" formatCode="0.00%">
                  <c:v>0.1275865840780106</c:v>
                </c:pt>
                <c:pt idx="45" formatCode="0.00%">
                  <c:v>0.12822838349531041</c:v>
                </c:pt>
                <c:pt idx="46" formatCode="0.00%">
                  <c:v>0.11266048142697938</c:v>
                </c:pt>
                <c:pt idx="47" formatCode="0.00%">
                  <c:v>0.11534431521062638</c:v>
                </c:pt>
                <c:pt idx="48" formatCode="0.00%">
                  <c:v>9.8592757467280023E-2</c:v>
                </c:pt>
                <c:pt idx="49" formatCode="0.00%">
                  <c:v>8.770130865597614E-2</c:v>
                </c:pt>
                <c:pt idx="50" formatCode="0.00%">
                  <c:v>8.6686823376554312E-2</c:v>
                </c:pt>
                <c:pt idx="51" formatCode="0.00%">
                  <c:v>7.6653406414494363E-2</c:v>
                </c:pt>
                <c:pt idx="52" formatCode="0.00%">
                  <c:v>6.1349183854860323E-2</c:v>
                </c:pt>
                <c:pt idx="53" formatCode="0.00%">
                  <c:v>3.936185430995276E-2</c:v>
                </c:pt>
                <c:pt idx="54" formatCode="0.00%">
                  <c:v>3.5581314908924133E-2</c:v>
                </c:pt>
                <c:pt idx="55" formatCode="0.00%">
                  <c:v>3.7154289485926917E-2</c:v>
                </c:pt>
                <c:pt idx="56" formatCode="0.00%">
                  <c:v>4.3836905962208572E-2</c:v>
                </c:pt>
                <c:pt idx="57" formatCode="0.00%">
                  <c:v>2.6508503100574732E-2</c:v>
                </c:pt>
                <c:pt idx="58" formatCode="0.00%">
                  <c:v>2.605976278325417E-2</c:v>
                </c:pt>
                <c:pt idx="59" formatCode="0.00%">
                  <c:v>1.6790129384435248E-2</c:v>
                </c:pt>
                <c:pt idx="60" formatCode="0.00%">
                  <c:v>2.2596868240261303E-2</c:v>
                </c:pt>
                <c:pt idx="61" formatCode="0.00%">
                  <c:v>2.5354839572341303E-2</c:v>
                </c:pt>
                <c:pt idx="62" formatCode="0.00%">
                  <c:v>2.6361642197793911E-2</c:v>
                </c:pt>
                <c:pt idx="63" formatCode="0.00%">
                  <c:v>2.5194328009599198E-2</c:v>
                </c:pt>
                <c:pt idx="64" formatCode="0.00%">
                  <c:v>3.1814053222681382E-2</c:v>
                </c:pt>
                <c:pt idx="65" formatCode="0.00%">
                  <c:v>3.8321485669255084E-2</c:v>
                </c:pt>
                <c:pt idx="66" formatCode="0.00%">
                  <c:v>4.8558020522065704E-2</c:v>
                </c:pt>
                <c:pt idx="67" formatCode="0.00%">
                  <c:v>6.0276384916439385E-2</c:v>
                </c:pt>
                <c:pt idx="68" formatCode="0.00%">
                  <c:v>5.5403469659334625E-2</c:v>
                </c:pt>
                <c:pt idx="69" formatCode="0.00%">
                  <c:v>6.1209684059192249E-2</c:v>
                </c:pt>
                <c:pt idx="70" formatCode="0.00%">
                  <c:v>5.4394912541602114E-2</c:v>
                </c:pt>
                <c:pt idx="71" formatCode="0.00%">
                  <c:v>6.1994096229792461E-2</c:v>
                </c:pt>
                <c:pt idx="72" formatCode="0.00%">
                  <c:v>6.6074496701082452E-2</c:v>
                </c:pt>
                <c:pt idx="73" formatCode="0.00%">
                  <c:v>7.4010664140006233E-2</c:v>
                </c:pt>
                <c:pt idx="74" formatCode="0.00%">
                  <c:v>8.0078420403634887E-2</c:v>
                </c:pt>
                <c:pt idx="75" formatCode="0.00%">
                  <c:v>8.9728745512207331E-2</c:v>
                </c:pt>
                <c:pt idx="76" formatCode="0.00%">
                  <c:v>8.4991961339563771E-2</c:v>
                </c:pt>
                <c:pt idx="77" formatCode="0.00%">
                  <c:v>9.3810461930764255E-2</c:v>
                </c:pt>
                <c:pt idx="78" formatCode="0.00%">
                  <c:v>9.6403322524264423E-2</c:v>
                </c:pt>
                <c:pt idx="79" formatCode="0.00%">
                  <c:v>7.9279297890972211E-2</c:v>
                </c:pt>
                <c:pt idx="80" formatCode="0.00%">
                  <c:v>8.929593524943602E-2</c:v>
                </c:pt>
                <c:pt idx="81" formatCode="0.00%">
                  <c:v>8.8833811885876468E-2</c:v>
                </c:pt>
                <c:pt idx="82" formatCode="0.00%">
                  <c:v>9.5577586981163698E-2</c:v>
                </c:pt>
                <c:pt idx="83" formatCode="0.00%">
                  <c:v>8.9991888674488818E-2</c:v>
                </c:pt>
                <c:pt idx="84" formatCode="0.00%">
                  <c:v>0.10278254131853215</c:v>
                </c:pt>
                <c:pt idx="85" formatCode="0.00%">
                  <c:v>0.10102267627991313</c:v>
                </c:pt>
                <c:pt idx="86" formatCode="0.00%">
                  <c:v>0.10110015884121593</c:v>
                </c:pt>
                <c:pt idx="87" formatCode="0.00%">
                  <c:v>0.1096337929029314</c:v>
                </c:pt>
                <c:pt idx="88" formatCode="0.00%">
                  <c:v>0.11495401969574126</c:v>
                </c:pt>
                <c:pt idx="89" formatCode="0.00%">
                  <c:v>0.10895875882384076</c:v>
                </c:pt>
                <c:pt idx="90" formatCode="0.00%">
                  <c:v>0.10564563212932154</c:v>
                </c:pt>
                <c:pt idx="91" formatCode="0.00%">
                  <c:v>0.11201445411562494</c:v>
                </c:pt>
                <c:pt idx="92" formatCode="0.00%">
                  <c:v>0.10703440469630432</c:v>
                </c:pt>
                <c:pt idx="93" formatCode="0.00%">
                  <c:v>0.10702985394966746</c:v>
                </c:pt>
                <c:pt idx="94" formatCode="0.00%">
                  <c:v>0.10135034580576452</c:v>
                </c:pt>
                <c:pt idx="95" formatCode="0.00%">
                  <c:v>0.10429643630673113</c:v>
                </c:pt>
                <c:pt idx="96" formatCode="0.00%">
                  <c:v>8.1700645775265146E-2</c:v>
                </c:pt>
                <c:pt idx="97" formatCode="0.00%">
                  <c:v>8.9515789494787112E-2</c:v>
                </c:pt>
                <c:pt idx="98" formatCode="0.00%">
                  <c:v>0.10641107071553235</c:v>
                </c:pt>
                <c:pt idx="99" formatCode="0.00%">
                  <c:v>0.10161781658712488</c:v>
                </c:pt>
                <c:pt idx="100" formatCode="0.00%">
                  <c:v>0.10858672514716572</c:v>
                </c:pt>
                <c:pt idx="101" formatCode="0.00%">
                  <c:v>0.10652733420092741</c:v>
                </c:pt>
                <c:pt idx="102" formatCode="0.00%">
                  <c:v>0.11759961649649964</c:v>
                </c:pt>
                <c:pt idx="103" formatCode="0.00%">
                  <c:v>0.12757218567932926</c:v>
                </c:pt>
                <c:pt idx="104" formatCode="0.00%">
                  <c:v>0.1223808797591488</c:v>
                </c:pt>
                <c:pt idx="105" formatCode="0.00%">
                  <c:v>0.12707218188334135</c:v>
                </c:pt>
                <c:pt idx="106" formatCode="0.00%">
                  <c:v>0.12944509518234604</c:v>
                </c:pt>
                <c:pt idx="107" formatCode="0.00%">
                  <c:v>0.13989007301325662</c:v>
                </c:pt>
                <c:pt idx="108" formatCode="0.00%">
                  <c:v>0.15239959014847893</c:v>
                </c:pt>
                <c:pt idx="109" formatCode="0.00%">
                  <c:v>0.14382405183708125</c:v>
                </c:pt>
                <c:pt idx="110" formatCode="0.00%">
                  <c:v>0.1291935553775041</c:v>
                </c:pt>
                <c:pt idx="111" formatCode="0.00%">
                  <c:v>0.11461761964613526</c:v>
                </c:pt>
                <c:pt idx="112" formatCode="0.00%">
                  <c:v>0.10699240446628999</c:v>
                </c:pt>
                <c:pt idx="113" formatCode="0.00%">
                  <c:v>0.10816448007906954</c:v>
                </c:pt>
                <c:pt idx="114" formatCode="0.00%">
                  <c:v>0.1045712056352599</c:v>
                </c:pt>
                <c:pt idx="115" formatCode="0.00%">
                  <c:v>9.8264323575620649E-2</c:v>
                </c:pt>
                <c:pt idx="116" formatCode="0.00%">
                  <c:v>8.2608276498054245E-2</c:v>
                </c:pt>
                <c:pt idx="117" formatCode="0.00%">
                  <c:v>8.5366897766226746E-2</c:v>
                </c:pt>
                <c:pt idx="118" formatCode="0.00%">
                  <c:v>9.6091386884956442E-2</c:v>
                </c:pt>
                <c:pt idx="119" formatCode="0.00%">
                  <c:v>8.5297648696986528E-2</c:v>
                </c:pt>
                <c:pt idx="120" formatCode="0.00%">
                  <c:v>8.0528130633891193E-2</c:v>
                </c:pt>
                <c:pt idx="121" formatCode="0.00%">
                  <c:v>7.9019281919419315E-2</c:v>
                </c:pt>
                <c:pt idx="122" formatCode="0.00%">
                  <c:v>7.5232441525632687E-2</c:v>
                </c:pt>
                <c:pt idx="123" formatCode="0.00%">
                  <c:v>7.9170164397017073E-2</c:v>
                </c:pt>
                <c:pt idx="124" formatCode="0.00%">
                  <c:v>6.7844179865477861E-2</c:v>
                </c:pt>
                <c:pt idx="125" formatCode="0.00%">
                  <c:v>6.8509867349980436E-2</c:v>
                </c:pt>
                <c:pt idx="126" formatCode="0.00%">
                  <c:v>6.3830171560233406E-2</c:v>
                </c:pt>
                <c:pt idx="127" formatCode="0.00%">
                  <c:v>5.5068232492833991E-2</c:v>
                </c:pt>
                <c:pt idx="128" formatCode="0.00%">
                  <c:v>6.4540546102273666E-2</c:v>
                </c:pt>
                <c:pt idx="129" formatCode="0.00%">
                  <c:v>4.9892551750706948E-2</c:v>
                </c:pt>
                <c:pt idx="130" formatCode="0.00%">
                  <c:v>3.5803814691239833E-2</c:v>
                </c:pt>
                <c:pt idx="131" formatCode="0.00%">
                  <c:v>3.3167893438205365E-2</c:v>
                </c:pt>
                <c:pt idx="132" formatCode="0.00%">
                  <c:v>3.4713366008389146E-2</c:v>
                </c:pt>
                <c:pt idx="133" formatCode="0.00%">
                  <c:v>2.7327249005921095E-2</c:v>
                </c:pt>
                <c:pt idx="134" formatCode="0.00%">
                  <c:v>2.4038347520652925E-2</c:v>
                </c:pt>
                <c:pt idx="135" formatCode="0.00%">
                  <c:v>1.9029842397944474E-2</c:v>
                </c:pt>
                <c:pt idx="136" formatCode="0.00%">
                  <c:v>2.131392380016095E-2</c:v>
                </c:pt>
                <c:pt idx="137" formatCode="0.00%">
                  <c:v>1.6379155724385752E-2</c:v>
                </c:pt>
                <c:pt idx="138" formatCode="0.00%">
                  <c:v>1.5340144170230996E-2</c:v>
                </c:pt>
                <c:pt idx="139" formatCode="0.00%">
                  <c:v>1.8671782202709597E-2</c:v>
                </c:pt>
                <c:pt idx="140" formatCode="0.00%">
                  <c:v>1.1186176526113645E-2</c:v>
                </c:pt>
                <c:pt idx="141" formatCode="0.00%">
                  <c:v>1.183810401622587E-2</c:v>
                </c:pt>
                <c:pt idx="142" formatCode="0.00%">
                  <c:v>7.3093345945944854E-3</c:v>
                </c:pt>
                <c:pt idx="143" formatCode="0.00%">
                  <c:v>9.3117560518767295E-3</c:v>
                </c:pt>
                <c:pt idx="144" formatCode="0.00%">
                  <c:v>-6.4177502315223567E-3</c:v>
                </c:pt>
                <c:pt idx="145" formatCode="0.00%">
                  <c:v>-1.3599251731102324E-2</c:v>
                </c:pt>
                <c:pt idx="146" formatCode="0.00%">
                  <c:v>-2.4183391485764538E-2</c:v>
                </c:pt>
                <c:pt idx="147" formatCode="0.00%">
                  <c:v>-1.51766535362301E-2</c:v>
                </c:pt>
                <c:pt idx="148" formatCode="0.00%">
                  <c:v>-1.9095464670056184E-2</c:v>
                </c:pt>
                <c:pt idx="149" formatCode="0.00%">
                  <c:v>-1.6725668664551385E-2</c:v>
                </c:pt>
                <c:pt idx="150" formatCode="0.00%">
                  <c:v>-1.6622317463961034E-2</c:v>
                </c:pt>
                <c:pt idx="151" formatCode="0.00%">
                  <c:v>-7.198789212433776E-3</c:v>
                </c:pt>
                <c:pt idx="152" formatCode="0.00%">
                  <c:v>3.708107246735759E-3</c:v>
                </c:pt>
                <c:pt idx="153" formatCode="0.00%">
                  <c:v>5.2906683038880242E-3</c:v>
                </c:pt>
                <c:pt idx="154" formatCode="0.00%">
                  <c:v>1.5096679492685894E-2</c:v>
                </c:pt>
                <c:pt idx="155" formatCode="0.00%">
                  <c:v>1.5561509133644069E-2</c:v>
                </c:pt>
                <c:pt idx="156" formatCode="0.00%">
                  <c:v>2.3886527828802073E-2</c:v>
                </c:pt>
                <c:pt idx="157" formatCode="0.00%">
                  <c:v>2.430386104920812E-2</c:v>
                </c:pt>
                <c:pt idx="158" formatCode="0.00%">
                  <c:v>3.7818749848385291E-2</c:v>
                </c:pt>
                <c:pt idx="159" formatCode="0.00%">
                  <c:v>3.0323258030640288E-2</c:v>
                </c:pt>
                <c:pt idx="160" formatCode="0.00%">
                  <c:v>4.2132740811017255E-2</c:v>
                </c:pt>
                <c:pt idx="161" formatCode="0.00%">
                  <c:v>3.9079725655569053E-2</c:v>
                </c:pt>
                <c:pt idx="162" formatCode="0.00%">
                  <c:v>4.3138389293657653E-2</c:v>
                </c:pt>
                <c:pt idx="163" formatCode="0.00%">
                  <c:v>3.4543049750142885E-2</c:v>
                </c:pt>
                <c:pt idx="164" formatCode="0.00%">
                  <c:v>3.1260926953683432E-2</c:v>
                </c:pt>
                <c:pt idx="165" formatCode="0.00%">
                  <c:v>3.6038287645914879E-2</c:v>
                </c:pt>
                <c:pt idx="166" formatCode="0.00%">
                  <c:v>3.4734197746907114E-2</c:v>
                </c:pt>
                <c:pt idx="167" formatCode="0.00%">
                  <c:v>3.1847813710784267E-2</c:v>
                </c:pt>
                <c:pt idx="168" formatCode="0.00%">
                  <c:v>3.377473575915535E-2</c:v>
                </c:pt>
                <c:pt idx="169" formatCode="0.00%">
                  <c:v>4.9038734442053311E-2</c:v>
                </c:pt>
                <c:pt idx="170" formatCode="0.00%">
                  <c:v>4.6496133143445917E-2</c:v>
                </c:pt>
                <c:pt idx="171" formatCode="0.00%">
                  <c:v>4.5823843035730061E-2</c:v>
                </c:pt>
                <c:pt idx="172" formatCode="0.00%">
                  <c:v>4.5605263054113943E-2</c:v>
                </c:pt>
                <c:pt idx="173" formatCode="0.00%">
                  <c:v>4.2403281277538341E-2</c:v>
                </c:pt>
                <c:pt idx="174" formatCode="0.00%">
                  <c:v>4.4034271084002707E-2</c:v>
                </c:pt>
                <c:pt idx="175" formatCode="0.00%">
                  <c:v>4.5666896677275082E-2</c:v>
                </c:pt>
                <c:pt idx="176" formatCode="0.00%">
                  <c:v>4.2222026121889522E-2</c:v>
                </c:pt>
                <c:pt idx="177" formatCode="0.00%">
                  <c:v>3.8467894597580266E-2</c:v>
                </c:pt>
                <c:pt idx="178" formatCode="0.00%">
                  <c:v>3.1884164880557675E-2</c:v>
                </c:pt>
                <c:pt idx="179" formatCode="0.00%">
                  <c:v>2.7792736764434833E-2</c:v>
                </c:pt>
                <c:pt idx="180" formatCode="0.00%">
                  <c:v>2.6299132553670335E-2</c:v>
                </c:pt>
                <c:pt idx="181" formatCode="0.00%">
                  <c:v>1.6598468422073465E-2</c:v>
                </c:pt>
                <c:pt idx="182" formatCode="0.00%">
                  <c:v>1.4669897049047309E-2</c:v>
                </c:pt>
                <c:pt idx="183" formatCode="0.00%">
                  <c:v>1.4660772966912594E-2</c:v>
                </c:pt>
                <c:pt idx="184" formatCode="0.00%">
                  <c:v>9.5326957138606172E-3</c:v>
                </c:pt>
                <c:pt idx="185" formatCode="0.00%">
                  <c:v>1.2634026774758E-2</c:v>
                </c:pt>
                <c:pt idx="186" formatCode="0.00%">
                  <c:v>1.4278644647778727E-2</c:v>
                </c:pt>
                <c:pt idx="187" formatCode="0.00%">
                  <c:v>7.6481886176849034E-3</c:v>
                </c:pt>
                <c:pt idx="188" formatCode="0.00%">
                  <c:v>3.6757607092061662E-3</c:v>
                </c:pt>
                <c:pt idx="189" formatCode="0.00%">
                  <c:v>-1.3586759367533174E-3</c:v>
                </c:pt>
                <c:pt idx="190" formatCode="0.00%">
                  <c:v>6.3055675928045396E-3</c:v>
                </c:pt>
                <c:pt idx="191" formatCode="0.00%">
                  <c:v>1.8759285876390086E-2</c:v>
                </c:pt>
                <c:pt idx="192" formatCode="0.00%">
                  <c:v>2.0077707557401681E-2</c:v>
                </c:pt>
                <c:pt idx="193" formatCode="0.00%">
                  <c:v>2.2995661053816452E-2</c:v>
                </c:pt>
                <c:pt idx="194" formatCode="0.00%">
                  <c:v>2.373335278659372E-2</c:v>
                </c:pt>
                <c:pt idx="195" formatCode="0.00%">
                  <c:v>3.0823300409180243E-2</c:v>
                </c:pt>
                <c:pt idx="196" formatCode="0.00%">
                  <c:v>3.1503842516730218E-2</c:v>
                </c:pt>
                <c:pt idx="197" formatCode="0.00%">
                  <c:v>3.8937609409009255E-2</c:v>
                </c:pt>
                <c:pt idx="198" formatCode="0.00%">
                  <c:v>2.8666932170714032E-2</c:v>
                </c:pt>
                <c:pt idx="199" formatCode="0.00%">
                  <c:v>3.0896399664049445E-2</c:v>
                </c:pt>
                <c:pt idx="200" formatCode="0.00%">
                  <c:v>2.6692657599104219E-2</c:v>
                </c:pt>
                <c:pt idx="201" formatCode="0.00%">
                  <c:v>4.3059460276039685E-2</c:v>
                </c:pt>
                <c:pt idx="202" formatCode="0.00%">
                  <c:v>4.5585296496632344E-2</c:v>
                </c:pt>
                <c:pt idx="203" formatCode="0.00%">
                  <c:v>4.3096528445296212E-2</c:v>
                </c:pt>
                <c:pt idx="204" formatCode="0.00%">
                  <c:v>4.8005887131662206E-2</c:v>
                </c:pt>
                <c:pt idx="205" formatCode="0.00%">
                  <c:v>5.7597836449688078E-2</c:v>
                </c:pt>
                <c:pt idx="206" formatCode="0.00%">
                  <c:v>5.4451757415999946E-2</c:v>
                </c:pt>
                <c:pt idx="207" formatCode="0.00%">
                  <c:v>4.9957256796975935E-2</c:v>
                </c:pt>
                <c:pt idx="208" formatCode="0.00%">
                  <c:v>4.4109700267611185E-2</c:v>
                </c:pt>
                <c:pt idx="209" formatCode="0.00%">
                  <c:v>3.8661876185863919E-2</c:v>
                </c:pt>
                <c:pt idx="210" formatCode="0.00%">
                  <c:v>4.4919080246906162E-2</c:v>
                </c:pt>
                <c:pt idx="211" formatCode="0.00%">
                  <c:v>4.5920248784064643E-2</c:v>
                </c:pt>
                <c:pt idx="212" formatCode="0.00%">
                  <c:v>4.9708426203152634E-2</c:v>
                </c:pt>
                <c:pt idx="213" formatCode="0.00%">
                  <c:v>4.8278974627708804E-2</c:v>
                </c:pt>
                <c:pt idx="214" formatCode="0.00%">
                  <c:v>4.7948512231719587E-2</c:v>
                </c:pt>
                <c:pt idx="215" formatCode="0.00%">
                  <c:v>4.0447175399985547E-2</c:v>
                </c:pt>
                <c:pt idx="216" formatCode="0.00%">
                  <c:v>3.0845471759755938E-2</c:v>
                </c:pt>
                <c:pt idx="217" formatCode="0.00%">
                  <c:v>1.5915020939135216E-2</c:v>
                </c:pt>
                <c:pt idx="218" formatCode="0.00%">
                  <c:v>6.8067586337348107E-3</c:v>
                </c:pt>
                <c:pt idx="219" formatCode="0.00%">
                  <c:v>-2.8696967806629559E-4</c:v>
                </c:pt>
                <c:pt idx="220" formatCode="0.00%">
                  <c:v>3.9488633623483427E-3</c:v>
                </c:pt>
                <c:pt idx="221" formatCode="0.00%">
                  <c:v>4.1905670595796529E-3</c:v>
                </c:pt>
                <c:pt idx="222" formatCode="0.00%">
                  <c:v>-4.9986519213486291E-3</c:v>
                </c:pt>
                <c:pt idx="223" formatCode="0.00%">
                  <c:v>-1.789618917703939E-2</c:v>
                </c:pt>
                <c:pt idx="224" formatCode="0.00%">
                  <c:v>-1.0386772540955325E-2</c:v>
                </c:pt>
                <c:pt idx="225" formatCode="0.00%">
                  <c:v>-1.8957473573224526E-2</c:v>
                </c:pt>
                <c:pt idx="226" formatCode="0.00%">
                  <c:v>-3.1282114582713239E-2</c:v>
                </c:pt>
                <c:pt idx="227" formatCode="0.00%">
                  <c:v>-3.9980596173177507E-2</c:v>
                </c:pt>
                <c:pt idx="228" formatCode="0.00%">
                  <c:v>-5.1128796100190388E-2</c:v>
                </c:pt>
                <c:pt idx="229" formatCode="0.00%">
                  <c:v>-5.7023308313400412E-2</c:v>
                </c:pt>
                <c:pt idx="230" formatCode="0.00%">
                  <c:v>-5.4647102670656089E-2</c:v>
                </c:pt>
                <c:pt idx="231" formatCode="0.00%">
                  <c:v>-5.5108021366845339E-2</c:v>
                </c:pt>
                <c:pt idx="232" formatCode="0.00%">
                  <c:v>-5.3878254278671767E-2</c:v>
                </c:pt>
                <c:pt idx="233" formatCode="0.00%">
                  <c:v>-5.2001631972702689E-2</c:v>
                </c:pt>
                <c:pt idx="234" formatCode="0.00%">
                  <c:v>-4.3378986659977192E-2</c:v>
                </c:pt>
                <c:pt idx="235" formatCode="0.00%">
                  <c:v>-3.7630308307526339E-2</c:v>
                </c:pt>
                <c:pt idx="236" formatCode="0.00%">
                  <c:v>-4.3805726675043122E-2</c:v>
                </c:pt>
                <c:pt idx="237" formatCode="0.00%">
                  <c:v>-5.1243074385346143E-2</c:v>
                </c:pt>
                <c:pt idx="238" formatCode="0.00%">
                  <c:v>-4.5447505893074336E-2</c:v>
                </c:pt>
                <c:pt idx="239" formatCode="0.00%">
                  <c:v>-3.6004394556144237E-2</c:v>
                </c:pt>
                <c:pt idx="240" formatCode="0.00%">
                  <c:v>-2.3745680152298165E-2</c:v>
                </c:pt>
                <c:pt idx="241" formatCode="0.00%">
                  <c:v>-1.3228659646250862E-2</c:v>
                </c:pt>
                <c:pt idx="242" formatCode="0.00%">
                  <c:v>-7.8787198191725416E-3</c:v>
                </c:pt>
                <c:pt idx="243" formatCode="0.00%">
                  <c:v>2.2032382635939207E-4</c:v>
                </c:pt>
                <c:pt idx="244" formatCode="0.00%">
                  <c:v>-4.877473756792039E-3</c:v>
                </c:pt>
                <c:pt idx="245" formatCode="0.00%">
                  <c:v>-1.8105110713845129E-2</c:v>
                </c:pt>
                <c:pt idx="246" formatCode="0.00%">
                  <c:v>-2.4697336561743333E-2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835-433E-8BAB-479B87753B39}"/>
            </c:ext>
          </c:extLst>
        </c:ser>
        <c:ser>
          <c:idx val="1"/>
          <c:order val="1"/>
          <c:tx>
            <c:strRef>
              <c:f>Serie_IPVNBR!$O$5</c:f>
              <c:strCache>
                <c:ptCount val="1"/>
                <c:pt idx="0">
                  <c:v>Alrededores de Bogotá</c:v>
                </c:pt>
              </c:strCache>
            </c:strRef>
          </c:tx>
          <c:spPr>
            <a:ln w="22225"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dLbls>
            <c:dLbl>
              <c:idx val="246"/>
              <c:layout>
                <c:manualLayout>
                  <c:x val="-1.2876455073944682E-2"/>
                  <c:y val="-1.06457723533404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69-41CC-BDFD-53DDCF8DAE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Serie_IPVNBR!$M$6:$M$252</c:f>
              <c:numCache>
                <c:formatCode>mmm\-yy</c:formatCode>
                <c:ptCount val="247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</c:numCache>
            </c:numRef>
          </c:cat>
          <c:val>
            <c:numRef>
              <c:f>Serie_IPVNBR!$O$6:$O$252</c:f>
              <c:numCache>
                <c:formatCode>General</c:formatCode>
                <c:ptCount val="247"/>
                <c:pt idx="12" formatCode="0.00%">
                  <c:v>4.1631066318316368E-2</c:v>
                </c:pt>
                <c:pt idx="13" formatCode="0.00%">
                  <c:v>4.157120758588384E-2</c:v>
                </c:pt>
                <c:pt idx="14" formatCode="0.00%">
                  <c:v>3.1463964101763109E-2</c:v>
                </c:pt>
                <c:pt idx="15" formatCode="0.00%">
                  <c:v>5.3386406369317241E-2</c:v>
                </c:pt>
                <c:pt idx="16" formatCode="0.00%">
                  <c:v>9.6550057727968985E-2</c:v>
                </c:pt>
                <c:pt idx="17" formatCode="0.00%">
                  <c:v>9.0053877269280713E-2</c:v>
                </c:pt>
                <c:pt idx="18" formatCode="0.00%">
                  <c:v>4.0176338959046154E-2</c:v>
                </c:pt>
                <c:pt idx="19" formatCode="0.00%">
                  <c:v>0.10320838438229996</c:v>
                </c:pt>
                <c:pt idx="20" formatCode="0.00%">
                  <c:v>0.10626586298061014</c:v>
                </c:pt>
                <c:pt idx="21" formatCode="0.00%">
                  <c:v>8.2208241243093561E-2</c:v>
                </c:pt>
                <c:pt idx="22" formatCode="0.00%">
                  <c:v>6.8379230812851466E-2</c:v>
                </c:pt>
                <c:pt idx="23" formatCode="0.00%">
                  <c:v>8.1373302025681049E-2</c:v>
                </c:pt>
                <c:pt idx="24" formatCode="0.00%">
                  <c:v>3.3673051180881375E-2</c:v>
                </c:pt>
                <c:pt idx="25" formatCode="0.00%">
                  <c:v>2.9426261975293189E-2</c:v>
                </c:pt>
                <c:pt idx="26" formatCode="0.00%">
                  <c:v>2.7851280167836112E-2</c:v>
                </c:pt>
                <c:pt idx="27" formatCode="0.00%">
                  <c:v>2.3013018522199058E-2</c:v>
                </c:pt>
                <c:pt idx="28" formatCode="0.00%">
                  <c:v>-1.3648950475873778E-2</c:v>
                </c:pt>
                <c:pt idx="29" formatCode="0.00%">
                  <c:v>6.958712416217816E-3</c:v>
                </c:pt>
                <c:pt idx="30" formatCode="0.00%">
                  <c:v>1.993160409057837E-2</c:v>
                </c:pt>
                <c:pt idx="31" formatCode="0.00%">
                  <c:v>-4.4947554140334356E-3</c:v>
                </c:pt>
                <c:pt idx="32" formatCode="0.00%">
                  <c:v>-6.6966089384351557E-3</c:v>
                </c:pt>
                <c:pt idx="33" formatCode="0.00%">
                  <c:v>5.7070883053024213E-2</c:v>
                </c:pt>
                <c:pt idx="34" formatCode="0.00%">
                  <c:v>6.7172772033616601E-2</c:v>
                </c:pt>
                <c:pt idx="35" formatCode="0.00%">
                  <c:v>4.9106349624385981E-2</c:v>
                </c:pt>
                <c:pt idx="36" formatCode="0.00%">
                  <c:v>4.2468637721143843E-2</c:v>
                </c:pt>
                <c:pt idx="37" formatCode="0.00%">
                  <c:v>6.1071123636140756E-2</c:v>
                </c:pt>
                <c:pt idx="38" formatCode="0.00%">
                  <c:v>6.854705074521128E-2</c:v>
                </c:pt>
                <c:pt idx="39" formatCode="0.00%">
                  <c:v>5.4470139351538105E-2</c:v>
                </c:pt>
                <c:pt idx="40" formatCode="0.00%">
                  <c:v>5.5366426372589927E-2</c:v>
                </c:pt>
                <c:pt idx="41" formatCode="0.00%">
                  <c:v>5.5952544113550218E-2</c:v>
                </c:pt>
                <c:pt idx="42" formatCode="0.00%">
                  <c:v>5.6503407077544088E-2</c:v>
                </c:pt>
                <c:pt idx="43" formatCode="0.00%">
                  <c:v>6.107259863073744E-2</c:v>
                </c:pt>
                <c:pt idx="44" formatCode="0.00%">
                  <c:v>4.1035562533537018E-2</c:v>
                </c:pt>
                <c:pt idx="45" formatCode="0.00%">
                  <c:v>1.5355415413562445E-2</c:v>
                </c:pt>
                <c:pt idx="46" formatCode="0.00%">
                  <c:v>1.8666849655635476E-2</c:v>
                </c:pt>
                <c:pt idx="47" formatCode="0.00%">
                  <c:v>1.5732109160958574E-2</c:v>
                </c:pt>
                <c:pt idx="48" formatCode="0.00%">
                  <c:v>2.361601825660764E-2</c:v>
                </c:pt>
                <c:pt idx="49" formatCode="0.00%">
                  <c:v>1.4736845545871402E-2</c:v>
                </c:pt>
                <c:pt idx="50" formatCode="0.00%">
                  <c:v>2.5749832064826839E-2</c:v>
                </c:pt>
                <c:pt idx="51" formatCode="0.00%">
                  <c:v>3.6967889558031652E-2</c:v>
                </c:pt>
                <c:pt idx="52" formatCode="0.00%">
                  <c:v>2.119658219136511E-2</c:v>
                </c:pt>
                <c:pt idx="53" formatCode="0.00%">
                  <c:v>1.9408931952387132E-2</c:v>
                </c:pt>
                <c:pt idx="54" formatCode="0.00%">
                  <c:v>1.5441791594099641E-2</c:v>
                </c:pt>
                <c:pt idx="55" formatCode="0.00%">
                  <c:v>2.2978654862502612E-2</c:v>
                </c:pt>
                <c:pt idx="56" formatCode="0.00%">
                  <c:v>4.8544901949884478E-2</c:v>
                </c:pt>
                <c:pt idx="57" formatCode="0.00%">
                  <c:v>2.3667383238622497E-2</c:v>
                </c:pt>
                <c:pt idx="58" formatCode="0.00%">
                  <c:v>1.4171440088627252E-2</c:v>
                </c:pt>
                <c:pt idx="59" formatCode="0.00%">
                  <c:v>2.2045258530578149E-2</c:v>
                </c:pt>
                <c:pt idx="60" formatCode="0.00%">
                  <c:v>2.924248259741824E-2</c:v>
                </c:pt>
                <c:pt idx="61" formatCode="0.00%">
                  <c:v>2.0672451279738491E-2</c:v>
                </c:pt>
                <c:pt idx="62" formatCode="0.00%">
                  <c:v>1.8144325423116836E-2</c:v>
                </c:pt>
                <c:pt idx="63" formatCode="0.00%">
                  <c:v>1.8731448013547425E-2</c:v>
                </c:pt>
                <c:pt idx="64" formatCode="0.00%">
                  <c:v>3.1634603222501001E-2</c:v>
                </c:pt>
                <c:pt idx="65" formatCode="0.00%">
                  <c:v>3.2379792500515148E-2</c:v>
                </c:pt>
                <c:pt idx="66" formatCode="0.00%">
                  <c:v>4.1741749665672678E-2</c:v>
                </c:pt>
                <c:pt idx="67" formatCode="0.00%">
                  <c:v>2.1261734166241553E-2</c:v>
                </c:pt>
                <c:pt idx="68" formatCode="0.00%">
                  <c:v>8.882824364855324E-3</c:v>
                </c:pt>
                <c:pt idx="69" formatCode="0.00%">
                  <c:v>1.5862405316115602E-2</c:v>
                </c:pt>
                <c:pt idx="70" formatCode="0.00%">
                  <c:v>2.1863027164024329E-2</c:v>
                </c:pt>
                <c:pt idx="71" formatCode="0.00%">
                  <c:v>1.7771561730414165E-2</c:v>
                </c:pt>
                <c:pt idx="72" formatCode="0.00%">
                  <c:v>2.997101614436759E-2</c:v>
                </c:pt>
                <c:pt idx="73" formatCode="0.00%">
                  <c:v>2.9280142225236672E-2</c:v>
                </c:pt>
                <c:pt idx="74" formatCode="0.00%">
                  <c:v>3.1319672064180848E-2</c:v>
                </c:pt>
                <c:pt idx="75" formatCode="0.00%">
                  <c:v>1.7827476596666392E-2</c:v>
                </c:pt>
                <c:pt idx="76" formatCode="0.00%">
                  <c:v>2.2150695033795298E-2</c:v>
                </c:pt>
                <c:pt idx="77" formatCode="0.00%">
                  <c:v>1.917848325723015E-2</c:v>
                </c:pt>
                <c:pt idx="78" formatCode="0.00%">
                  <c:v>1.09299655400521E-2</c:v>
                </c:pt>
                <c:pt idx="79" formatCode="0.00%">
                  <c:v>1.5258017409068403E-2</c:v>
                </c:pt>
                <c:pt idx="80" formatCode="0.00%">
                  <c:v>1.4072225849377507E-2</c:v>
                </c:pt>
                <c:pt idx="81" formatCode="0.00%">
                  <c:v>2.6025577831411573E-2</c:v>
                </c:pt>
                <c:pt idx="82" formatCode="0.00%">
                  <c:v>1.1290137249741594E-2</c:v>
                </c:pt>
                <c:pt idx="83" formatCode="0.00%">
                  <c:v>1.4200773489084328E-2</c:v>
                </c:pt>
                <c:pt idx="84" formatCode="0.00%">
                  <c:v>7.8004274528289397E-3</c:v>
                </c:pt>
                <c:pt idx="85" formatCode="0.00%">
                  <c:v>2.6729083276050281E-2</c:v>
                </c:pt>
                <c:pt idx="86" formatCode="0.00%">
                  <c:v>4.1556472423064816E-2</c:v>
                </c:pt>
                <c:pt idx="87" formatCode="0.00%">
                  <c:v>8.3182792048114074E-2</c:v>
                </c:pt>
                <c:pt idx="88" formatCode="0.00%">
                  <c:v>9.0220840813477476E-2</c:v>
                </c:pt>
                <c:pt idx="89" formatCode="0.00%">
                  <c:v>8.5334292229626962E-2</c:v>
                </c:pt>
                <c:pt idx="90" formatCode="0.00%">
                  <c:v>7.9167415123863494E-2</c:v>
                </c:pt>
                <c:pt idx="91" formatCode="0.00%">
                  <c:v>8.4556095594311431E-2</c:v>
                </c:pt>
                <c:pt idx="92" formatCode="0.00%">
                  <c:v>9.1672676158362831E-2</c:v>
                </c:pt>
                <c:pt idx="93" formatCode="0.00%">
                  <c:v>7.4010456222580734E-2</c:v>
                </c:pt>
                <c:pt idx="94" formatCode="0.00%">
                  <c:v>9.351320971711985E-2</c:v>
                </c:pt>
                <c:pt idx="95" formatCode="0.00%">
                  <c:v>9.5819054316020669E-2</c:v>
                </c:pt>
                <c:pt idx="96" formatCode="0.00%">
                  <c:v>6.4308351115414331E-2</c:v>
                </c:pt>
                <c:pt idx="97" formatCode="0.00%">
                  <c:v>5.6139816079572302E-2</c:v>
                </c:pt>
                <c:pt idx="98" formatCode="0.00%">
                  <c:v>5.5295404631743317E-2</c:v>
                </c:pt>
                <c:pt idx="99" formatCode="0.00%">
                  <c:v>2.4605322733493473E-2</c:v>
                </c:pt>
                <c:pt idx="100" formatCode="0.00%">
                  <c:v>2.1503100081470272E-2</c:v>
                </c:pt>
                <c:pt idx="101" formatCode="0.00%">
                  <c:v>2.8833190886443205E-2</c:v>
                </c:pt>
                <c:pt idx="102" formatCode="0.00%">
                  <c:v>4.7950285695100403E-2</c:v>
                </c:pt>
                <c:pt idx="103" formatCode="0.00%">
                  <c:v>5.4542812849271316E-2</c:v>
                </c:pt>
                <c:pt idx="104" formatCode="0.00%">
                  <c:v>7.055811717717142E-2</c:v>
                </c:pt>
                <c:pt idx="105" formatCode="0.00%">
                  <c:v>7.4449977721302574E-2</c:v>
                </c:pt>
                <c:pt idx="106" formatCode="0.00%">
                  <c:v>6.8700619149958175E-2</c:v>
                </c:pt>
                <c:pt idx="107" formatCode="0.00%">
                  <c:v>5.9573585107373761E-2</c:v>
                </c:pt>
                <c:pt idx="108" formatCode="0.00%">
                  <c:v>8.9410837289911838E-2</c:v>
                </c:pt>
                <c:pt idx="109" formatCode="0.00%">
                  <c:v>0.10397879358552164</c:v>
                </c:pt>
                <c:pt idx="110" formatCode="0.00%">
                  <c:v>8.958013740732107E-2</c:v>
                </c:pt>
                <c:pt idx="111" formatCode="0.00%">
                  <c:v>9.1278008897266671E-2</c:v>
                </c:pt>
                <c:pt idx="112" formatCode="0.00%">
                  <c:v>7.7524388846825554E-2</c:v>
                </c:pt>
                <c:pt idx="113" formatCode="0.00%">
                  <c:v>8.5845503782527199E-2</c:v>
                </c:pt>
                <c:pt idx="114" formatCode="0.00%">
                  <c:v>8.5621550762335685E-2</c:v>
                </c:pt>
                <c:pt idx="115" formatCode="0.00%">
                  <c:v>7.6246274542490333E-2</c:v>
                </c:pt>
                <c:pt idx="116" formatCode="0.00%">
                  <c:v>5.8725240631229081E-2</c:v>
                </c:pt>
                <c:pt idx="117" formatCode="0.00%">
                  <c:v>7.5980191264123365E-2</c:v>
                </c:pt>
                <c:pt idx="118" formatCode="0.00%">
                  <c:v>7.0662673538812282E-2</c:v>
                </c:pt>
                <c:pt idx="119" formatCode="0.00%">
                  <c:v>8.1104348140951688E-2</c:v>
                </c:pt>
                <c:pt idx="120" formatCode="0.00%">
                  <c:v>7.8441466522724212E-2</c:v>
                </c:pt>
                <c:pt idx="121" formatCode="0.00%">
                  <c:v>7.7680008060552197E-2</c:v>
                </c:pt>
                <c:pt idx="122" formatCode="0.00%">
                  <c:v>7.426844582147063E-2</c:v>
                </c:pt>
                <c:pt idx="123" formatCode="0.00%">
                  <c:v>6.4597381557072397E-2</c:v>
                </c:pt>
                <c:pt idx="124" formatCode="0.00%">
                  <c:v>7.4880925810224763E-2</c:v>
                </c:pt>
                <c:pt idx="125" formatCode="0.00%">
                  <c:v>6.5483736901558842E-2</c:v>
                </c:pt>
                <c:pt idx="126" formatCode="0.00%">
                  <c:v>6.571665143979688E-2</c:v>
                </c:pt>
                <c:pt idx="127" formatCode="0.00%">
                  <c:v>6.2248911419874986E-2</c:v>
                </c:pt>
                <c:pt idx="128" formatCode="0.00%">
                  <c:v>5.5814051384542873E-2</c:v>
                </c:pt>
                <c:pt idx="129" formatCode="0.00%">
                  <c:v>6.4565843559995395E-2</c:v>
                </c:pt>
                <c:pt idx="130" formatCode="0.00%">
                  <c:v>8.9284680625776991E-2</c:v>
                </c:pt>
                <c:pt idx="131" formatCode="0.00%">
                  <c:v>9.1354358138650005E-2</c:v>
                </c:pt>
                <c:pt idx="132" formatCode="0.00%">
                  <c:v>9.7736728079215629E-2</c:v>
                </c:pt>
                <c:pt idx="133" formatCode="0.00%">
                  <c:v>9.6427068464587595E-2</c:v>
                </c:pt>
                <c:pt idx="134" formatCode="0.00%">
                  <c:v>7.1004384963377687E-2</c:v>
                </c:pt>
                <c:pt idx="135" formatCode="0.00%">
                  <c:v>7.3204727543255244E-2</c:v>
                </c:pt>
                <c:pt idx="136" formatCode="0.00%">
                  <c:v>8.3964911286009691E-2</c:v>
                </c:pt>
                <c:pt idx="137" formatCode="0.00%">
                  <c:v>8.6008570418852681E-2</c:v>
                </c:pt>
                <c:pt idx="138" formatCode="0.00%">
                  <c:v>7.1079027891930657E-2</c:v>
                </c:pt>
                <c:pt idx="139" formatCode="0.00%">
                  <c:v>8.7326976110077892E-2</c:v>
                </c:pt>
                <c:pt idx="140" formatCode="0.00%">
                  <c:v>9.1206290890180286E-2</c:v>
                </c:pt>
                <c:pt idx="141" formatCode="0.00%">
                  <c:v>5.8706154818634948E-2</c:v>
                </c:pt>
                <c:pt idx="142" formatCode="0.00%">
                  <c:v>2.5237542162535043E-2</c:v>
                </c:pt>
                <c:pt idx="143" formatCode="0.00%">
                  <c:v>1.1120437060240906E-2</c:v>
                </c:pt>
                <c:pt idx="144" formatCode="0.00%">
                  <c:v>-1.1800924336332952E-2</c:v>
                </c:pt>
                <c:pt idx="145" formatCode="0.00%">
                  <c:v>-3.2644190272500428E-2</c:v>
                </c:pt>
                <c:pt idx="146" formatCode="0.00%">
                  <c:v>-1.1770187532404663E-2</c:v>
                </c:pt>
                <c:pt idx="147" formatCode="0.00%">
                  <c:v>-1.5637644725590261E-2</c:v>
                </c:pt>
                <c:pt idx="148" formatCode="0.00%">
                  <c:v>-2.2589707077968924E-2</c:v>
                </c:pt>
                <c:pt idx="149" formatCode="0.00%">
                  <c:v>-2.2896440093413517E-2</c:v>
                </c:pt>
                <c:pt idx="150" formatCode="0.00%">
                  <c:v>-2.2990398615483021E-2</c:v>
                </c:pt>
                <c:pt idx="151" formatCode="0.00%">
                  <c:v>-2.834908577774542E-2</c:v>
                </c:pt>
                <c:pt idx="152" formatCode="0.00%">
                  <c:v>-2.6384434797823708E-2</c:v>
                </c:pt>
                <c:pt idx="153" formatCode="0.00%">
                  <c:v>-1.6473296805226911E-2</c:v>
                </c:pt>
                <c:pt idx="154" formatCode="0.00%">
                  <c:v>-9.7546536192956168E-3</c:v>
                </c:pt>
                <c:pt idx="155" formatCode="0.00%">
                  <c:v>-2.0468050047141029E-3</c:v>
                </c:pt>
                <c:pt idx="156" formatCode="0.00%">
                  <c:v>-1.3267063020948822E-2</c:v>
                </c:pt>
                <c:pt idx="157" formatCode="0.00%">
                  <c:v>-1.251731352130836E-2</c:v>
                </c:pt>
                <c:pt idx="158" formatCode="0.00%">
                  <c:v>-9.9114924953935812E-3</c:v>
                </c:pt>
                <c:pt idx="159" formatCode="0.00%">
                  <c:v>-8.7260559146592476E-3</c:v>
                </c:pt>
                <c:pt idx="160" formatCode="0.00%">
                  <c:v>-1.2317948316702743E-2</c:v>
                </c:pt>
                <c:pt idx="161" formatCode="0.00%">
                  <c:v>-1.1864142663290722E-2</c:v>
                </c:pt>
                <c:pt idx="162" formatCode="0.00%">
                  <c:v>-8.956330186736472E-3</c:v>
                </c:pt>
                <c:pt idx="163" formatCode="0.00%">
                  <c:v>-2.0168039604525179E-2</c:v>
                </c:pt>
                <c:pt idx="164" formatCode="0.00%">
                  <c:v>-1.1634670806548897E-2</c:v>
                </c:pt>
                <c:pt idx="165" formatCode="0.00%">
                  <c:v>-1.206212979858845E-2</c:v>
                </c:pt>
                <c:pt idx="166" formatCode="0.00%">
                  <c:v>-1.0608852242255162E-2</c:v>
                </c:pt>
                <c:pt idx="167" formatCode="0.00%">
                  <c:v>-5.8444312486942707E-3</c:v>
                </c:pt>
                <c:pt idx="168" formatCode="0.00%">
                  <c:v>1.5900952503910437E-2</c:v>
                </c:pt>
                <c:pt idx="169" formatCode="0.00%">
                  <c:v>2.6340485257072999E-2</c:v>
                </c:pt>
                <c:pt idx="170" formatCode="0.00%">
                  <c:v>2.6697161151243876E-2</c:v>
                </c:pt>
                <c:pt idx="171" formatCode="0.00%">
                  <c:v>2.5894774192037451E-2</c:v>
                </c:pt>
                <c:pt idx="172" formatCode="0.00%">
                  <c:v>3.6256656102872986E-2</c:v>
                </c:pt>
                <c:pt idx="173" formatCode="0.00%">
                  <c:v>4.0067207258621007E-2</c:v>
                </c:pt>
                <c:pt idx="174" formatCode="0.00%">
                  <c:v>4.0621855039813637E-2</c:v>
                </c:pt>
                <c:pt idx="175" formatCode="0.00%">
                  <c:v>4.7959331379930026E-2</c:v>
                </c:pt>
                <c:pt idx="176" formatCode="0.00%">
                  <c:v>6.8961972156182494E-2</c:v>
                </c:pt>
                <c:pt idx="177" formatCode="0.00%">
                  <c:v>7.8133945951576633E-2</c:v>
                </c:pt>
                <c:pt idx="178" formatCode="0.00%">
                  <c:v>7.847426720088313E-2</c:v>
                </c:pt>
                <c:pt idx="179" formatCode="0.00%">
                  <c:v>7.2374690066703273E-2</c:v>
                </c:pt>
                <c:pt idx="180" formatCode="0.00%">
                  <c:v>6.7778952115605806E-2</c:v>
                </c:pt>
                <c:pt idx="181" formatCode="0.00%">
                  <c:v>6.2734512158609368E-2</c:v>
                </c:pt>
                <c:pt idx="182" formatCode="0.00%">
                  <c:v>6.5671843536351249E-2</c:v>
                </c:pt>
                <c:pt idx="183" formatCode="0.00%">
                  <c:v>8.0512445782853215E-2</c:v>
                </c:pt>
                <c:pt idx="184" formatCode="0.00%">
                  <c:v>8.1203079566120273E-2</c:v>
                </c:pt>
                <c:pt idx="185" formatCode="0.00%">
                  <c:v>8.8249144081016251E-2</c:v>
                </c:pt>
                <c:pt idx="186" formatCode="0.00%">
                  <c:v>8.5039739952920135E-2</c:v>
                </c:pt>
                <c:pt idx="187" formatCode="0.00%">
                  <c:v>7.7475138917360686E-2</c:v>
                </c:pt>
                <c:pt idx="188" formatCode="0.00%">
                  <c:v>3.8467975795446252E-2</c:v>
                </c:pt>
                <c:pt idx="189" formatCode="0.00%">
                  <c:v>2.8496246358195032E-2</c:v>
                </c:pt>
                <c:pt idx="190" formatCode="0.00%">
                  <c:v>4.5908878571538692E-2</c:v>
                </c:pt>
                <c:pt idx="191" formatCode="0.00%">
                  <c:v>4.5309288286022875E-2</c:v>
                </c:pt>
                <c:pt idx="192" formatCode="0.00%">
                  <c:v>4.4586428634237674E-2</c:v>
                </c:pt>
                <c:pt idx="193" formatCode="0.00%">
                  <c:v>4.7665934130398435E-2</c:v>
                </c:pt>
                <c:pt idx="194" formatCode="0.00%">
                  <c:v>4.4445010920494132E-2</c:v>
                </c:pt>
                <c:pt idx="195" formatCode="0.00%">
                  <c:v>3.9501979459249492E-2</c:v>
                </c:pt>
                <c:pt idx="196" formatCode="0.00%">
                  <c:v>3.4116207253048536E-2</c:v>
                </c:pt>
                <c:pt idx="197" formatCode="0.00%">
                  <c:v>3.0516784380916206E-2</c:v>
                </c:pt>
                <c:pt idx="198" formatCode="0.00%">
                  <c:v>3.2253379445148056E-2</c:v>
                </c:pt>
                <c:pt idx="199" formatCode="0.00%">
                  <c:v>4.7084714587161569E-2</c:v>
                </c:pt>
                <c:pt idx="200" formatCode="0.00%">
                  <c:v>5.2297382583371688E-2</c:v>
                </c:pt>
                <c:pt idx="201" formatCode="0.00%">
                  <c:v>7.9352652105366683E-2</c:v>
                </c:pt>
                <c:pt idx="202" formatCode="0.00%">
                  <c:v>7.0245465266163043E-2</c:v>
                </c:pt>
                <c:pt idx="203" formatCode="0.00%">
                  <c:v>7.46143003410904E-2</c:v>
                </c:pt>
                <c:pt idx="204" formatCode="0.00%">
                  <c:v>8.4468289016267573E-2</c:v>
                </c:pt>
                <c:pt idx="205" formatCode="0.00%">
                  <c:v>8.9525576110178529E-2</c:v>
                </c:pt>
                <c:pt idx="206" formatCode="0.00%">
                  <c:v>8.7010861384369864E-2</c:v>
                </c:pt>
                <c:pt idx="207" formatCode="0.00%">
                  <c:v>8.1822423220899498E-2</c:v>
                </c:pt>
                <c:pt idx="208" formatCode="0.00%">
                  <c:v>6.4527258451912761E-2</c:v>
                </c:pt>
                <c:pt idx="209" formatCode="0.00%">
                  <c:v>6.2010728962665462E-2</c:v>
                </c:pt>
                <c:pt idx="210" formatCode="0.00%">
                  <c:v>6.5321132604958088E-2</c:v>
                </c:pt>
                <c:pt idx="211" formatCode="0.00%">
                  <c:v>6.0926654633174593E-2</c:v>
                </c:pt>
                <c:pt idx="212" formatCode="0.00%">
                  <c:v>6.7958260515122326E-2</c:v>
                </c:pt>
                <c:pt idx="213" formatCode="0.00%">
                  <c:v>5.1941898750558657E-2</c:v>
                </c:pt>
                <c:pt idx="214" formatCode="0.00%">
                  <c:v>4.5571775362122535E-2</c:v>
                </c:pt>
                <c:pt idx="215" formatCode="0.00%">
                  <c:v>4.9572999343737045E-2</c:v>
                </c:pt>
                <c:pt idx="216" formatCode="0.00%">
                  <c:v>3.7104603404808367E-2</c:v>
                </c:pt>
                <c:pt idx="217" formatCode="0.00%">
                  <c:v>1.6061647577863436E-2</c:v>
                </c:pt>
                <c:pt idx="218" formatCode="0.00%">
                  <c:v>3.2768074131168667E-3</c:v>
                </c:pt>
                <c:pt idx="219" formatCode="0.00%">
                  <c:v>-1.45874361564724E-2</c:v>
                </c:pt>
                <c:pt idx="220" formatCode="0.00%">
                  <c:v>-1.0681532502258673E-2</c:v>
                </c:pt>
                <c:pt idx="221" formatCode="0.00%">
                  <c:v>-1.6232322984055081E-2</c:v>
                </c:pt>
                <c:pt idx="222" formatCode="0.00%">
                  <c:v>-2.7118010007359028E-2</c:v>
                </c:pt>
                <c:pt idx="223" formatCode="0.00%">
                  <c:v>-4.2236406019288797E-2</c:v>
                </c:pt>
                <c:pt idx="224" formatCode="0.00%">
                  <c:v>-5.2233445221127939E-2</c:v>
                </c:pt>
                <c:pt idx="225" formatCode="0.00%">
                  <c:v>-6.1578779681568552E-2</c:v>
                </c:pt>
                <c:pt idx="226" formatCode="0.00%">
                  <c:v>-7.2685984312662932E-2</c:v>
                </c:pt>
                <c:pt idx="227" formatCode="0.00%">
                  <c:v>-9.0984676506693618E-2</c:v>
                </c:pt>
                <c:pt idx="228" formatCode="0.00%">
                  <c:v>-0.10171043054820839</c:v>
                </c:pt>
                <c:pt idx="229" formatCode="0.00%">
                  <c:v>-9.184869263832407E-2</c:v>
                </c:pt>
                <c:pt idx="230" formatCode="0.00%">
                  <c:v>-7.8606962723035467E-2</c:v>
                </c:pt>
                <c:pt idx="231" formatCode="0.00%">
                  <c:v>-6.7651892805858371E-2</c:v>
                </c:pt>
                <c:pt idx="232" formatCode="0.00%">
                  <c:v>-6.4348429484942016E-2</c:v>
                </c:pt>
                <c:pt idx="233" formatCode="0.00%">
                  <c:v>-6.8391728060373747E-2</c:v>
                </c:pt>
                <c:pt idx="234" formatCode="0.00%">
                  <c:v>-5.5300968010907448E-2</c:v>
                </c:pt>
                <c:pt idx="235" formatCode="0.00%">
                  <c:v>-5.1985449764457625E-2</c:v>
                </c:pt>
                <c:pt idx="236" formatCode="0.00%">
                  <c:v>-5.3683116309327317E-2</c:v>
                </c:pt>
                <c:pt idx="237" formatCode="0.00%">
                  <c:v>-6.1672419152108082E-2</c:v>
                </c:pt>
                <c:pt idx="238" formatCode="0.00%">
                  <c:v>-4.5476707056940291E-2</c:v>
                </c:pt>
                <c:pt idx="239" formatCode="0.00%">
                  <c:v>-3.7504054916851715E-2</c:v>
                </c:pt>
                <c:pt idx="240" formatCode="0.00%">
                  <c:v>-1.9215583393244473E-2</c:v>
                </c:pt>
                <c:pt idx="241" formatCode="0.00%">
                  <c:v>-1.4529315680455679E-2</c:v>
                </c:pt>
                <c:pt idx="242" formatCode="0.00%">
                  <c:v>-2.2445077064260688E-2</c:v>
                </c:pt>
                <c:pt idx="243" formatCode="0.00%">
                  <c:v>-1.5679721058320717E-2</c:v>
                </c:pt>
                <c:pt idx="244" formatCode="0.00%">
                  <c:v>-1.5729732293756737E-2</c:v>
                </c:pt>
                <c:pt idx="245" formatCode="0.00%">
                  <c:v>-1.6684510452723011E-2</c:v>
                </c:pt>
                <c:pt idx="246" formatCode="0.00%">
                  <c:v>-2.4390243902439046E-2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835-433E-8BAB-479B87753B39}"/>
            </c:ext>
          </c:extLst>
        </c:ser>
        <c:ser>
          <c:idx val="2"/>
          <c:order val="2"/>
          <c:tx>
            <c:strRef>
              <c:f>Serie_IPVNBR!$P$5</c:f>
              <c:strCache>
                <c:ptCount val="1"/>
                <c:pt idx="0">
                  <c:v>Medellín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46"/>
              <c:layout>
                <c:manualLayout>
                  <c:x val="-1.5868495223015446E-2"/>
                  <c:y val="-1.8829540697278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69-41CC-BDFD-53DDCF8DA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Serie_IPVNBR!$M$6:$M$252</c:f>
              <c:numCache>
                <c:formatCode>mmm\-yy</c:formatCode>
                <c:ptCount val="247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</c:numCache>
            </c:numRef>
          </c:cat>
          <c:val>
            <c:numRef>
              <c:f>Serie_IPVNBR!$P$6:$P$252</c:f>
              <c:numCache>
                <c:formatCode>General</c:formatCode>
                <c:ptCount val="247"/>
                <c:pt idx="12" formatCode="0.00%">
                  <c:v>-5.3767126476647831E-2</c:v>
                </c:pt>
                <c:pt idx="13" formatCode="0.00%">
                  <c:v>-3.3901245878021236E-2</c:v>
                </c:pt>
                <c:pt idx="14" formatCode="0.00%">
                  <c:v>-3.5970718016782532E-2</c:v>
                </c:pt>
                <c:pt idx="15" formatCode="0.00%">
                  <c:v>-4.3390997271700593E-2</c:v>
                </c:pt>
                <c:pt idx="16" formatCode="0.00%">
                  <c:v>-3.5503107504840092E-2</c:v>
                </c:pt>
                <c:pt idx="17" formatCode="0.00%">
                  <c:v>-4.5031705217915441E-2</c:v>
                </c:pt>
                <c:pt idx="18" formatCode="0.00%">
                  <c:v>-5.4345906729028504E-2</c:v>
                </c:pt>
                <c:pt idx="19" formatCode="0.00%">
                  <c:v>-9.3014955983408698E-2</c:v>
                </c:pt>
                <c:pt idx="20" formatCode="0.00%">
                  <c:v>-7.4209187223469364E-2</c:v>
                </c:pt>
                <c:pt idx="21" formatCode="0.00%">
                  <c:v>-5.5608230464697539E-2</c:v>
                </c:pt>
                <c:pt idx="22" formatCode="0.00%">
                  <c:v>-6.1664726791769486E-2</c:v>
                </c:pt>
                <c:pt idx="23" formatCode="0.00%">
                  <c:v>-5.1840030231122602E-2</c:v>
                </c:pt>
                <c:pt idx="24" formatCode="0.00%">
                  <c:v>-3.2747957907623859E-2</c:v>
                </c:pt>
                <c:pt idx="25" formatCode="0.00%">
                  <c:v>-2.2303113040981981E-2</c:v>
                </c:pt>
                <c:pt idx="26" formatCode="0.00%">
                  <c:v>-7.7351901167427295E-3</c:v>
                </c:pt>
                <c:pt idx="27" formatCode="0.00%">
                  <c:v>-4.47016110354026E-4</c:v>
                </c:pt>
                <c:pt idx="28" formatCode="0.00%">
                  <c:v>1.8517965532057756E-2</c:v>
                </c:pt>
                <c:pt idx="29" formatCode="0.00%">
                  <c:v>4.7712868480731085E-2</c:v>
                </c:pt>
                <c:pt idx="30" formatCode="0.00%">
                  <c:v>5.6598198397129096E-2</c:v>
                </c:pt>
                <c:pt idx="31" formatCode="0.00%">
                  <c:v>0.10848563132971156</c:v>
                </c:pt>
                <c:pt idx="32" formatCode="0.00%">
                  <c:v>0.11348001675156327</c:v>
                </c:pt>
                <c:pt idx="33" formatCode="0.00%">
                  <c:v>0.11758431533548741</c:v>
                </c:pt>
                <c:pt idx="34" formatCode="0.00%">
                  <c:v>0.14142005349232445</c:v>
                </c:pt>
                <c:pt idx="35" formatCode="0.00%">
                  <c:v>0.16254475748506092</c:v>
                </c:pt>
                <c:pt idx="36" formatCode="0.00%">
                  <c:v>0.16897264831298497</c:v>
                </c:pt>
                <c:pt idx="37" formatCode="0.00%">
                  <c:v>0.15758265369241431</c:v>
                </c:pt>
                <c:pt idx="38" formatCode="0.00%">
                  <c:v>0.14838395963381812</c:v>
                </c:pt>
                <c:pt idx="39" formatCode="0.00%">
                  <c:v>0.14343783066572446</c:v>
                </c:pt>
                <c:pt idx="40" formatCode="0.00%">
                  <c:v>0.12840295785789002</c:v>
                </c:pt>
                <c:pt idx="41" formatCode="0.00%">
                  <c:v>0.12038075211332622</c:v>
                </c:pt>
                <c:pt idx="42" formatCode="0.00%">
                  <c:v>0.12649847411591231</c:v>
                </c:pt>
                <c:pt idx="43" formatCode="0.00%">
                  <c:v>0.12990903916201479</c:v>
                </c:pt>
                <c:pt idx="44" formatCode="0.00%">
                  <c:v>0.1152004041495287</c:v>
                </c:pt>
                <c:pt idx="45" formatCode="0.00%">
                  <c:v>0.10446033070899241</c:v>
                </c:pt>
                <c:pt idx="46" formatCode="0.00%">
                  <c:v>7.4168397645975048E-2</c:v>
                </c:pt>
                <c:pt idx="47" formatCode="0.00%">
                  <c:v>4.5615453866737488E-2</c:v>
                </c:pt>
                <c:pt idx="48" formatCode="0.00%">
                  <c:v>3.180698499639778E-2</c:v>
                </c:pt>
                <c:pt idx="49" formatCode="0.00%">
                  <c:v>2.7192459836445471E-2</c:v>
                </c:pt>
                <c:pt idx="50" formatCode="0.00%">
                  <c:v>3.4073496751801713E-2</c:v>
                </c:pt>
                <c:pt idx="51" formatCode="0.00%">
                  <c:v>2.8471703336952814E-2</c:v>
                </c:pt>
                <c:pt idx="52" formatCode="0.00%">
                  <c:v>2.0507172574865784E-2</c:v>
                </c:pt>
                <c:pt idx="53" formatCode="0.00%">
                  <c:v>1.480112760236918E-2</c:v>
                </c:pt>
                <c:pt idx="54" formatCode="0.00%">
                  <c:v>3.9005407863925701E-3</c:v>
                </c:pt>
                <c:pt idx="55" formatCode="0.00%">
                  <c:v>-7.0770635279364669E-3</c:v>
                </c:pt>
                <c:pt idx="56" formatCode="0.00%">
                  <c:v>-4.7698080809799315E-3</c:v>
                </c:pt>
                <c:pt idx="57" formatCode="0.00%">
                  <c:v>1.4394825333325922E-3</c:v>
                </c:pt>
                <c:pt idx="58" formatCode="0.00%">
                  <c:v>4.5227635087554674E-3</c:v>
                </c:pt>
                <c:pt idx="59" formatCode="0.00%">
                  <c:v>-1.2349959063290283E-3</c:v>
                </c:pt>
                <c:pt idx="60" formatCode="0.00%">
                  <c:v>6.6041247894743638E-3</c:v>
                </c:pt>
                <c:pt idx="61" formatCode="0.00%">
                  <c:v>1.0555041017202615E-2</c:v>
                </c:pt>
                <c:pt idx="62" formatCode="0.00%">
                  <c:v>8.7133260841827376E-3</c:v>
                </c:pt>
                <c:pt idx="63" formatCode="0.00%">
                  <c:v>9.1743757381204105E-3</c:v>
                </c:pt>
                <c:pt idx="64" formatCode="0.00%">
                  <c:v>1.4781298222636075E-2</c:v>
                </c:pt>
                <c:pt idx="65" formatCode="0.00%">
                  <c:v>2.1903713594044971E-2</c:v>
                </c:pt>
                <c:pt idx="66" formatCode="0.00%">
                  <c:v>3.2065247464648783E-2</c:v>
                </c:pt>
                <c:pt idx="67" formatCode="0.00%">
                  <c:v>3.0381199167948791E-2</c:v>
                </c:pt>
                <c:pt idx="68" formatCode="0.00%">
                  <c:v>3.297651836506299E-2</c:v>
                </c:pt>
                <c:pt idx="69" formatCode="0.00%">
                  <c:v>3.3002964923919187E-2</c:v>
                </c:pt>
                <c:pt idx="70" formatCode="0.00%">
                  <c:v>4.259416611735678E-2</c:v>
                </c:pt>
                <c:pt idx="71" formatCode="0.00%">
                  <c:v>4.7463241222337027E-2</c:v>
                </c:pt>
                <c:pt idx="72" formatCode="0.00%">
                  <c:v>4.0529686959370315E-2</c:v>
                </c:pt>
                <c:pt idx="73" formatCode="0.00%">
                  <c:v>4.92642357832902E-2</c:v>
                </c:pt>
                <c:pt idx="74" formatCode="0.00%">
                  <c:v>5.7249850007150771E-2</c:v>
                </c:pt>
                <c:pt idx="75" formatCode="0.00%">
                  <c:v>5.004704659366066E-2</c:v>
                </c:pt>
                <c:pt idx="76" formatCode="0.00%">
                  <c:v>5.868010660031775E-2</c:v>
                </c:pt>
                <c:pt idx="77" formatCode="0.00%">
                  <c:v>5.2395522827664243E-2</c:v>
                </c:pt>
                <c:pt idx="78" formatCode="0.00%">
                  <c:v>4.9951593159276442E-2</c:v>
                </c:pt>
                <c:pt idx="79" formatCode="0.00%">
                  <c:v>5.10507922359551E-2</c:v>
                </c:pt>
                <c:pt idx="80" formatCode="0.00%">
                  <c:v>5.4975627998964161E-2</c:v>
                </c:pt>
                <c:pt idx="81" formatCode="0.00%">
                  <c:v>5.5713032099519832E-2</c:v>
                </c:pt>
                <c:pt idx="82" formatCode="0.00%">
                  <c:v>5.4302335065764762E-2</c:v>
                </c:pt>
                <c:pt idx="83" formatCode="0.00%">
                  <c:v>5.8421236237011565E-2</c:v>
                </c:pt>
                <c:pt idx="84" formatCode="0.00%">
                  <c:v>6.0213771767811508E-2</c:v>
                </c:pt>
                <c:pt idx="85" formatCode="0.00%">
                  <c:v>6.2559585229657433E-2</c:v>
                </c:pt>
                <c:pt idx="86" formatCode="0.00%">
                  <c:v>6.1763092375273443E-2</c:v>
                </c:pt>
                <c:pt idx="87" formatCode="0.00%">
                  <c:v>7.4380480324271137E-2</c:v>
                </c:pt>
                <c:pt idx="88" formatCode="0.00%">
                  <c:v>6.654637978154021E-2</c:v>
                </c:pt>
                <c:pt idx="89" formatCode="0.00%">
                  <c:v>7.3766016300476744E-2</c:v>
                </c:pt>
                <c:pt idx="90" formatCode="0.00%">
                  <c:v>7.3210130041559296E-2</c:v>
                </c:pt>
                <c:pt idx="91" formatCode="0.00%">
                  <c:v>6.6136495982193733E-2</c:v>
                </c:pt>
                <c:pt idx="92" formatCode="0.00%">
                  <c:v>8.0910243049496788E-2</c:v>
                </c:pt>
                <c:pt idx="93" formatCode="0.00%">
                  <c:v>8.2328418469784115E-2</c:v>
                </c:pt>
                <c:pt idx="94" formatCode="0.00%">
                  <c:v>7.1299300439532809E-2</c:v>
                </c:pt>
                <c:pt idx="95" formatCode="0.00%">
                  <c:v>7.5633517552543994E-2</c:v>
                </c:pt>
                <c:pt idx="96" formatCode="0.00%">
                  <c:v>8.7515253752666E-2</c:v>
                </c:pt>
                <c:pt idx="97" formatCode="0.00%">
                  <c:v>8.0940296826895075E-2</c:v>
                </c:pt>
                <c:pt idx="98" formatCode="0.00%">
                  <c:v>7.7038993571383108E-2</c:v>
                </c:pt>
                <c:pt idx="99" formatCode="0.00%">
                  <c:v>8.1445857674965039E-2</c:v>
                </c:pt>
                <c:pt idx="100" formatCode="0.00%">
                  <c:v>8.594177786944579E-2</c:v>
                </c:pt>
                <c:pt idx="101" formatCode="0.00%">
                  <c:v>8.3509604022667716E-2</c:v>
                </c:pt>
                <c:pt idx="102" formatCode="0.00%">
                  <c:v>7.9881980756800974E-2</c:v>
                </c:pt>
                <c:pt idx="103" formatCode="0.00%">
                  <c:v>8.3427512262932657E-2</c:v>
                </c:pt>
                <c:pt idx="104" formatCode="0.00%">
                  <c:v>6.2253542517128224E-2</c:v>
                </c:pt>
                <c:pt idx="105" formatCode="0.00%">
                  <c:v>5.6498943996251327E-2</c:v>
                </c:pt>
                <c:pt idx="106" formatCode="0.00%">
                  <c:v>5.8240772636264371E-2</c:v>
                </c:pt>
                <c:pt idx="107" formatCode="0.00%">
                  <c:v>5.2698147268182893E-2</c:v>
                </c:pt>
                <c:pt idx="108" formatCode="0.00%">
                  <c:v>5.27834937785987E-2</c:v>
                </c:pt>
                <c:pt idx="109" formatCode="0.00%">
                  <c:v>5.8755034799046646E-2</c:v>
                </c:pt>
                <c:pt idx="110" formatCode="0.00%">
                  <c:v>6.0178129326237562E-2</c:v>
                </c:pt>
                <c:pt idx="111" formatCode="0.00%">
                  <c:v>5.6124991605810415E-2</c:v>
                </c:pt>
                <c:pt idx="112" formatCode="0.00%">
                  <c:v>5.1041770576988554E-2</c:v>
                </c:pt>
                <c:pt idx="113" formatCode="0.00%">
                  <c:v>5.1895259390527748E-2</c:v>
                </c:pt>
                <c:pt idx="114" formatCode="0.00%">
                  <c:v>5.8244109823067047E-2</c:v>
                </c:pt>
                <c:pt idx="115" formatCode="0.00%">
                  <c:v>5.7978220383425816E-2</c:v>
                </c:pt>
                <c:pt idx="116" formatCode="0.00%">
                  <c:v>7.1076923982428042E-2</c:v>
                </c:pt>
                <c:pt idx="117" formatCode="0.00%">
                  <c:v>7.3126036399902672E-2</c:v>
                </c:pt>
                <c:pt idx="118" formatCode="0.00%">
                  <c:v>7.9107217122374118E-2</c:v>
                </c:pt>
                <c:pt idx="119" formatCode="0.00%">
                  <c:v>8.654244746093509E-2</c:v>
                </c:pt>
                <c:pt idx="120" formatCode="0.00%">
                  <c:v>8.5402840981820827E-2</c:v>
                </c:pt>
                <c:pt idx="121" formatCode="0.00%">
                  <c:v>8.5650544494651815E-2</c:v>
                </c:pt>
                <c:pt idx="122" formatCode="0.00%">
                  <c:v>8.432151508579544E-2</c:v>
                </c:pt>
                <c:pt idx="123" formatCode="0.00%">
                  <c:v>9.9809057621977226E-2</c:v>
                </c:pt>
                <c:pt idx="124" formatCode="0.00%">
                  <c:v>9.8630126094615633E-2</c:v>
                </c:pt>
                <c:pt idx="125" formatCode="0.00%">
                  <c:v>9.7289894882421457E-2</c:v>
                </c:pt>
                <c:pt idx="126" formatCode="0.00%">
                  <c:v>9.1434024701194438E-2</c:v>
                </c:pt>
                <c:pt idx="127" formatCode="0.00%">
                  <c:v>9.3902484007428066E-2</c:v>
                </c:pt>
                <c:pt idx="128" formatCode="0.00%">
                  <c:v>8.3204815123017362E-2</c:v>
                </c:pt>
                <c:pt idx="129" formatCode="0.00%">
                  <c:v>8.6529819774781913E-2</c:v>
                </c:pt>
                <c:pt idx="130" formatCode="0.00%">
                  <c:v>8.7036111513566716E-2</c:v>
                </c:pt>
                <c:pt idx="131" formatCode="0.00%">
                  <c:v>8.3399948746039732E-2</c:v>
                </c:pt>
                <c:pt idx="132" formatCode="0.00%">
                  <c:v>7.2766533613442208E-2</c:v>
                </c:pt>
                <c:pt idx="133" formatCode="0.00%">
                  <c:v>6.0184239549411434E-2</c:v>
                </c:pt>
                <c:pt idx="134" formatCode="0.00%">
                  <c:v>6.0670471826731687E-2</c:v>
                </c:pt>
                <c:pt idx="135" formatCode="0.00%">
                  <c:v>3.537852960338661E-2</c:v>
                </c:pt>
                <c:pt idx="136" formatCode="0.00%">
                  <c:v>4.5604559634809805E-2</c:v>
                </c:pt>
                <c:pt idx="137" formatCode="0.00%">
                  <c:v>4.7069581524590065E-2</c:v>
                </c:pt>
                <c:pt idx="138" formatCode="0.00%">
                  <c:v>4.859985198106509E-2</c:v>
                </c:pt>
                <c:pt idx="139" formatCode="0.00%">
                  <c:v>4.7397183948719279E-2</c:v>
                </c:pt>
                <c:pt idx="140" formatCode="0.00%">
                  <c:v>4.9384405283327215E-2</c:v>
                </c:pt>
                <c:pt idx="141" formatCode="0.00%">
                  <c:v>4.6464579924844207E-2</c:v>
                </c:pt>
                <c:pt idx="142" formatCode="0.00%">
                  <c:v>4.0417585941871392E-2</c:v>
                </c:pt>
                <c:pt idx="143" formatCode="0.00%">
                  <c:v>3.8516544545778242E-2</c:v>
                </c:pt>
                <c:pt idx="144" formatCode="0.00%">
                  <c:v>3.6168199331588768E-2</c:v>
                </c:pt>
                <c:pt idx="145" formatCode="0.00%">
                  <c:v>4.3372770865830024E-2</c:v>
                </c:pt>
                <c:pt idx="146" formatCode="0.00%">
                  <c:v>3.4653198031945109E-2</c:v>
                </c:pt>
                <c:pt idx="147" formatCode="0.00%">
                  <c:v>4.1988022035458261E-2</c:v>
                </c:pt>
                <c:pt idx="148" formatCode="0.00%">
                  <c:v>4.2958749850756428E-2</c:v>
                </c:pt>
                <c:pt idx="149" formatCode="0.00%">
                  <c:v>3.3637854308853576E-2</c:v>
                </c:pt>
                <c:pt idx="150" formatCode="0.00%">
                  <c:v>3.563999354427394E-2</c:v>
                </c:pt>
                <c:pt idx="151" formatCode="0.00%">
                  <c:v>3.5160506099828792E-2</c:v>
                </c:pt>
                <c:pt idx="152" formatCode="0.00%">
                  <c:v>3.3282220486645864E-2</c:v>
                </c:pt>
                <c:pt idx="153" formatCode="0.00%">
                  <c:v>4.7336202664571836E-2</c:v>
                </c:pt>
                <c:pt idx="154" formatCode="0.00%">
                  <c:v>4.7234692457242877E-2</c:v>
                </c:pt>
                <c:pt idx="155" formatCode="0.00%">
                  <c:v>4.0609434956583312E-2</c:v>
                </c:pt>
                <c:pt idx="156" formatCode="0.00%">
                  <c:v>4.379181602034099E-2</c:v>
                </c:pt>
                <c:pt idx="157" formatCode="0.00%">
                  <c:v>3.7723329870094524E-2</c:v>
                </c:pt>
                <c:pt idx="158" formatCode="0.00%">
                  <c:v>4.2189917403042454E-2</c:v>
                </c:pt>
                <c:pt idx="159" formatCode="0.00%">
                  <c:v>4.0338298408353124E-2</c:v>
                </c:pt>
                <c:pt idx="160" formatCode="0.00%">
                  <c:v>3.532472905865558E-2</c:v>
                </c:pt>
                <c:pt idx="161" formatCode="0.00%">
                  <c:v>4.5312288205269002E-2</c:v>
                </c:pt>
                <c:pt idx="162" formatCode="0.00%">
                  <c:v>4.7842736722162771E-2</c:v>
                </c:pt>
                <c:pt idx="163" formatCode="0.00%">
                  <c:v>4.4017083138689683E-2</c:v>
                </c:pt>
                <c:pt idx="164" formatCode="0.00%">
                  <c:v>4.4245469204250654E-2</c:v>
                </c:pt>
                <c:pt idx="165" formatCode="0.00%">
                  <c:v>2.6961084184754291E-2</c:v>
                </c:pt>
                <c:pt idx="166" formatCode="0.00%">
                  <c:v>2.5415114370971992E-2</c:v>
                </c:pt>
                <c:pt idx="167" formatCode="0.00%">
                  <c:v>3.0324046118032522E-2</c:v>
                </c:pt>
                <c:pt idx="168" formatCode="0.00%">
                  <c:v>3.0369886060844342E-2</c:v>
                </c:pt>
                <c:pt idx="169" formatCode="0.00%">
                  <c:v>2.9939680841527316E-2</c:v>
                </c:pt>
                <c:pt idx="170" formatCode="0.00%">
                  <c:v>3.45976120688547E-2</c:v>
                </c:pt>
                <c:pt idx="171" formatCode="0.00%">
                  <c:v>2.7591392639356283E-2</c:v>
                </c:pt>
                <c:pt idx="172" formatCode="0.00%">
                  <c:v>2.4184179677957163E-2</c:v>
                </c:pt>
                <c:pt idx="173" formatCode="0.00%">
                  <c:v>1.371446993326364E-2</c:v>
                </c:pt>
                <c:pt idx="174" formatCode="0.00%">
                  <c:v>1.4576129384910042E-2</c:v>
                </c:pt>
                <c:pt idx="175" formatCode="0.00%">
                  <c:v>2.1412522216204488E-2</c:v>
                </c:pt>
                <c:pt idx="176" formatCode="0.00%">
                  <c:v>1.5389942484337782E-2</c:v>
                </c:pt>
                <c:pt idx="177" formatCode="0.00%">
                  <c:v>1.668663370212542E-2</c:v>
                </c:pt>
                <c:pt idx="178" formatCode="0.00%">
                  <c:v>1.5270815455897147E-2</c:v>
                </c:pt>
                <c:pt idx="179" formatCode="0.00%">
                  <c:v>1.0985023569676455E-2</c:v>
                </c:pt>
                <c:pt idx="180" formatCode="0.00%">
                  <c:v>9.6209033202305783E-3</c:v>
                </c:pt>
                <c:pt idx="181" formatCode="0.00%">
                  <c:v>1.2166021022514517E-2</c:v>
                </c:pt>
                <c:pt idx="182" formatCode="0.00%">
                  <c:v>6.7347155488226562E-3</c:v>
                </c:pt>
                <c:pt idx="183" formatCode="0.00%">
                  <c:v>1.1481899048972455E-2</c:v>
                </c:pt>
                <c:pt idx="184" formatCode="0.00%">
                  <c:v>7.7968749982417762E-3</c:v>
                </c:pt>
                <c:pt idx="185" formatCode="0.00%">
                  <c:v>1.0594842082458422E-2</c:v>
                </c:pt>
                <c:pt idx="186" formatCode="0.00%">
                  <c:v>6.9514365683345236E-3</c:v>
                </c:pt>
                <c:pt idx="187" formatCode="0.00%">
                  <c:v>5.0136303582648534E-3</c:v>
                </c:pt>
                <c:pt idx="188" formatCode="0.00%">
                  <c:v>2.0853262125785088E-2</c:v>
                </c:pt>
                <c:pt idx="189" formatCode="0.00%">
                  <c:v>2.1820995740925442E-2</c:v>
                </c:pt>
                <c:pt idx="190" formatCode="0.00%">
                  <c:v>2.7649033757571884E-2</c:v>
                </c:pt>
                <c:pt idx="191" formatCode="0.00%">
                  <c:v>3.3009369765070629E-2</c:v>
                </c:pt>
                <c:pt idx="192" formatCode="0.00%">
                  <c:v>3.5153026678291122E-2</c:v>
                </c:pt>
                <c:pt idx="193" formatCode="0.00%">
                  <c:v>3.8129214953542379E-2</c:v>
                </c:pt>
                <c:pt idx="194" formatCode="0.00%">
                  <c:v>5.1468957298204776E-2</c:v>
                </c:pt>
                <c:pt idx="195" formatCode="0.00%">
                  <c:v>5.2731271150847858E-2</c:v>
                </c:pt>
                <c:pt idx="196" formatCode="0.00%">
                  <c:v>5.6516851269884372E-2</c:v>
                </c:pt>
                <c:pt idx="197" formatCode="0.00%">
                  <c:v>6.462918849515531E-2</c:v>
                </c:pt>
                <c:pt idx="198" formatCode="0.00%">
                  <c:v>6.7896295371975057E-2</c:v>
                </c:pt>
                <c:pt idx="199" formatCode="0.00%">
                  <c:v>6.0678802822762501E-2</c:v>
                </c:pt>
                <c:pt idx="200" formatCode="0.00%">
                  <c:v>4.244360369599498E-2</c:v>
                </c:pt>
                <c:pt idx="201" formatCode="0.00%">
                  <c:v>4.1262036025832893E-2</c:v>
                </c:pt>
                <c:pt idx="202" formatCode="0.00%">
                  <c:v>4.1160999389234121E-2</c:v>
                </c:pt>
                <c:pt idx="203" formatCode="0.00%">
                  <c:v>3.6737078191940276E-2</c:v>
                </c:pt>
                <c:pt idx="204" formatCode="0.00%">
                  <c:v>4.1929032920225984E-2</c:v>
                </c:pt>
                <c:pt idx="205" formatCode="0.00%">
                  <c:v>4.5081016127204165E-2</c:v>
                </c:pt>
                <c:pt idx="206" formatCode="0.00%">
                  <c:v>4.1496463486346391E-2</c:v>
                </c:pt>
                <c:pt idx="207" formatCode="0.00%">
                  <c:v>4.5340800406923121E-2</c:v>
                </c:pt>
                <c:pt idx="208" formatCode="0.00%">
                  <c:v>4.6816951320826083E-2</c:v>
                </c:pt>
                <c:pt idx="209" formatCode="0.00%">
                  <c:v>4.7629153108196043E-2</c:v>
                </c:pt>
                <c:pt idx="210" formatCode="0.00%">
                  <c:v>5.8938732696163898E-2</c:v>
                </c:pt>
                <c:pt idx="211" formatCode="0.00%">
                  <c:v>7.1048795209335935E-2</c:v>
                </c:pt>
                <c:pt idx="212" formatCode="0.00%">
                  <c:v>7.2903809959383725E-2</c:v>
                </c:pt>
                <c:pt idx="213" formatCode="0.00%">
                  <c:v>7.7133637666735311E-2</c:v>
                </c:pt>
                <c:pt idx="214" formatCode="0.00%">
                  <c:v>8.3661408499544843E-2</c:v>
                </c:pt>
                <c:pt idx="215" formatCode="0.00%">
                  <c:v>9.3803327622967059E-2</c:v>
                </c:pt>
                <c:pt idx="216" formatCode="0.00%">
                  <c:v>8.2819050403746708E-2</c:v>
                </c:pt>
                <c:pt idx="217" formatCode="0.00%">
                  <c:v>7.430334237925007E-2</c:v>
                </c:pt>
                <c:pt idx="218" formatCode="0.00%">
                  <c:v>5.5370876821402737E-2</c:v>
                </c:pt>
                <c:pt idx="219" formatCode="0.00%">
                  <c:v>4.4275257137313062E-2</c:v>
                </c:pt>
                <c:pt idx="220" formatCode="0.00%">
                  <c:v>3.8545624817579727E-2</c:v>
                </c:pt>
                <c:pt idx="221" formatCode="0.00%">
                  <c:v>3.4721381315915067E-2</c:v>
                </c:pt>
                <c:pt idx="222" formatCode="0.00%">
                  <c:v>1.1336110239493991E-2</c:v>
                </c:pt>
                <c:pt idx="223" formatCode="0.00%">
                  <c:v>-9.2581420219354227E-3</c:v>
                </c:pt>
                <c:pt idx="224" formatCode="0.00%">
                  <c:v>-1.1476291766874036E-2</c:v>
                </c:pt>
                <c:pt idx="225" formatCode="0.00%">
                  <c:v>-2.3385865805837125E-2</c:v>
                </c:pt>
                <c:pt idx="226" formatCode="0.00%">
                  <c:v>-4.3784021101445525E-2</c:v>
                </c:pt>
                <c:pt idx="227" formatCode="0.00%">
                  <c:v>-4.9926025112471906E-2</c:v>
                </c:pt>
                <c:pt idx="228" formatCode="0.00%">
                  <c:v>-5.0974024644852123E-2</c:v>
                </c:pt>
                <c:pt idx="229" formatCode="0.00%">
                  <c:v>-5.5812442487859548E-2</c:v>
                </c:pt>
                <c:pt idx="230" formatCode="0.00%">
                  <c:v>-5.5231946568285561E-2</c:v>
                </c:pt>
                <c:pt idx="231" formatCode="0.00%">
                  <c:v>-5.3095815129159507E-2</c:v>
                </c:pt>
                <c:pt idx="232" formatCode="0.00%">
                  <c:v>-5.5309807641564679E-2</c:v>
                </c:pt>
                <c:pt idx="233" formatCode="0.00%">
                  <c:v>-5.2372279431489255E-2</c:v>
                </c:pt>
                <c:pt idx="234" formatCode="0.00%">
                  <c:v>-3.9154046207769411E-2</c:v>
                </c:pt>
                <c:pt idx="235" formatCode="0.00%">
                  <c:v>-2.7315397788556184E-2</c:v>
                </c:pt>
                <c:pt idx="236" formatCode="0.00%">
                  <c:v>-2.0216352416065897E-2</c:v>
                </c:pt>
                <c:pt idx="237" formatCode="0.00%">
                  <c:v>2.6955155718721979E-3</c:v>
                </c:pt>
                <c:pt idx="238" formatCode="0.00%">
                  <c:v>8.6815208980071112E-3</c:v>
                </c:pt>
                <c:pt idx="239" formatCode="0.00%">
                  <c:v>7.542379411459299E-3</c:v>
                </c:pt>
                <c:pt idx="240" formatCode="0.00%">
                  <c:v>4.1069175106742684E-3</c:v>
                </c:pt>
                <c:pt idx="241" formatCode="0.00%">
                  <c:v>6.3373363390364368E-3</c:v>
                </c:pt>
                <c:pt idx="242" formatCode="0.00%">
                  <c:v>1.5354886552851443E-2</c:v>
                </c:pt>
                <c:pt idx="243" formatCode="0.00%">
                  <c:v>1.7772777782851135E-2</c:v>
                </c:pt>
                <c:pt idx="244" formatCode="0.00%">
                  <c:v>2.5030429856365499E-2</c:v>
                </c:pt>
                <c:pt idx="245" formatCode="0.00%">
                  <c:v>2.2436627530972197E-2</c:v>
                </c:pt>
                <c:pt idx="246" formatCode="0.00%">
                  <c:v>1.4713610089332585E-2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C835-433E-8BAB-479B87753B39}"/>
            </c:ext>
          </c:extLst>
        </c:ser>
        <c:ser>
          <c:idx val="3"/>
          <c:order val="3"/>
          <c:tx>
            <c:strRef>
              <c:f>Serie_IPVNBR!$Q$5</c:f>
              <c:strCache>
                <c:ptCount val="1"/>
                <c:pt idx="0">
                  <c:v>Cali</c:v>
                </c:pt>
              </c:strCache>
            </c:strRef>
          </c:tx>
          <c:spPr>
            <a:ln w="19050">
              <a:solidFill>
                <a:srgbClr val="00B050"/>
              </a:solidFill>
              <a:prstDash val="solid"/>
            </a:ln>
          </c:spPr>
          <c:marker>
            <c:symbol val="none"/>
          </c:marker>
          <c:dLbls>
            <c:dLbl>
              <c:idx val="246"/>
              <c:layout>
                <c:manualLayout>
                  <c:x val="-1.2876455073944682E-2"/>
                  <c:y val="-1.6101617915965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8E40"/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69-41CC-BDFD-53DDCF8DAE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Serie_IPVNBR!$M$6:$M$252</c:f>
              <c:numCache>
                <c:formatCode>mmm\-yy</c:formatCode>
                <c:ptCount val="247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</c:numCache>
            </c:numRef>
          </c:cat>
          <c:val>
            <c:numRef>
              <c:f>Serie_IPVNBR!$Q$6:$Q$252</c:f>
              <c:numCache>
                <c:formatCode>General</c:formatCode>
                <c:ptCount val="247"/>
                <c:pt idx="12" formatCode="0.00%">
                  <c:v>8.3685925371154823E-2</c:v>
                </c:pt>
                <c:pt idx="13" formatCode="0.00%">
                  <c:v>7.124929677744074E-2</c:v>
                </c:pt>
                <c:pt idx="14" formatCode="0.00%">
                  <c:v>5.5263376054448754E-2</c:v>
                </c:pt>
                <c:pt idx="15" formatCode="0.00%">
                  <c:v>5.3475444156471541E-2</c:v>
                </c:pt>
                <c:pt idx="16" formatCode="0.00%">
                  <c:v>3.7862337139335622E-2</c:v>
                </c:pt>
                <c:pt idx="17" formatCode="0.00%">
                  <c:v>2.8233196754104517E-2</c:v>
                </c:pt>
                <c:pt idx="18" formatCode="0.00%">
                  <c:v>2.8690021378684261E-2</c:v>
                </c:pt>
                <c:pt idx="19" formatCode="0.00%">
                  <c:v>2.4342188253049235E-2</c:v>
                </c:pt>
                <c:pt idx="20" formatCode="0.00%">
                  <c:v>2.6208962044405482E-2</c:v>
                </c:pt>
                <c:pt idx="21" formatCode="0.00%">
                  <c:v>1.3643545606062846E-2</c:v>
                </c:pt>
                <c:pt idx="22" formatCode="0.00%">
                  <c:v>8.6768808950588028E-3</c:v>
                </c:pt>
                <c:pt idx="23" formatCode="0.00%">
                  <c:v>2.3317086028840084E-3</c:v>
                </c:pt>
                <c:pt idx="24" formatCode="0.00%">
                  <c:v>-1.1234056093718303E-2</c:v>
                </c:pt>
                <c:pt idx="25" formatCode="0.00%">
                  <c:v>2.5763648420702445E-3</c:v>
                </c:pt>
                <c:pt idx="26" formatCode="0.00%">
                  <c:v>5.0096939390054107E-3</c:v>
                </c:pt>
                <c:pt idx="27" formatCode="0.00%">
                  <c:v>7.8036719469865012E-4</c:v>
                </c:pt>
                <c:pt idx="28" formatCode="0.00%">
                  <c:v>9.6470590128503453E-3</c:v>
                </c:pt>
                <c:pt idx="29" formatCode="0.00%">
                  <c:v>1.0848237973922314E-2</c:v>
                </c:pt>
                <c:pt idx="30" formatCode="0.00%">
                  <c:v>1.5510686251523298E-2</c:v>
                </c:pt>
                <c:pt idx="31" formatCode="0.00%">
                  <c:v>1.6391475181535942E-2</c:v>
                </c:pt>
                <c:pt idx="32" formatCode="0.00%">
                  <c:v>2.446111142662577E-2</c:v>
                </c:pt>
                <c:pt idx="33" formatCode="0.00%">
                  <c:v>4.4037561914357815E-2</c:v>
                </c:pt>
                <c:pt idx="34" formatCode="0.00%">
                  <c:v>4.7253861094965766E-2</c:v>
                </c:pt>
                <c:pt idx="35" formatCode="0.00%">
                  <c:v>3.9841227197242812E-2</c:v>
                </c:pt>
                <c:pt idx="36" formatCode="0.00%">
                  <c:v>3.4180942558287519E-2</c:v>
                </c:pt>
                <c:pt idx="37" formatCode="0.00%">
                  <c:v>2.1102019161584717E-2</c:v>
                </c:pt>
                <c:pt idx="38" formatCode="0.00%">
                  <c:v>1.845634879619551E-2</c:v>
                </c:pt>
                <c:pt idx="39" formatCode="0.00%">
                  <c:v>1.9374170657976642E-2</c:v>
                </c:pt>
                <c:pt idx="40" formatCode="0.00%">
                  <c:v>1.9778406754459743E-2</c:v>
                </c:pt>
                <c:pt idx="41" formatCode="0.00%">
                  <c:v>2.1432687720007282E-2</c:v>
                </c:pt>
                <c:pt idx="42" formatCode="0.00%">
                  <c:v>3.0872736658889011E-2</c:v>
                </c:pt>
                <c:pt idx="43" formatCode="0.00%">
                  <c:v>2.6482702356411369E-2</c:v>
                </c:pt>
                <c:pt idx="44" formatCode="0.00%">
                  <c:v>2.1597980178250431E-2</c:v>
                </c:pt>
                <c:pt idx="45" formatCode="0.00%">
                  <c:v>1.1440960504066622E-2</c:v>
                </c:pt>
                <c:pt idx="46" formatCode="0.00%">
                  <c:v>2.1310460199041481E-2</c:v>
                </c:pt>
                <c:pt idx="47" formatCode="0.00%">
                  <c:v>6.716096780302161E-3</c:v>
                </c:pt>
                <c:pt idx="48" formatCode="0.00%">
                  <c:v>1.4837272807675994E-2</c:v>
                </c:pt>
                <c:pt idx="49" formatCode="0.00%">
                  <c:v>3.5871370242239742E-3</c:v>
                </c:pt>
                <c:pt idx="50" formatCode="0.00%">
                  <c:v>1.1084090693995741E-3</c:v>
                </c:pt>
                <c:pt idx="51" formatCode="0.00%">
                  <c:v>7.8154269836092638E-3</c:v>
                </c:pt>
                <c:pt idx="52" formatCode="0.00%">
                  <c:v>2.1137567879161434E-3</c:v>
                </c:pt>
                <c:pt idx="53" formatCode="0.00%">
                  <c:v>-3.5774275308508852E-3</c:v>
                </c:pt>
                <c:pt idx="54" formatCode="0.00%">
                  <c:v>-1.9213618962515722E-2</c:v>
                </c:pt>
                <c:pt idx="55" formatCode="0.00%">
                  <c:v>-2.1922508167717569E-2</c:v>
                </c:pt>
                <c:pt idx="56" formatCode="0.00%">
                  <c:v>-1.9401448654122966E-2</c:v>
                </c:pt>
                <c:pt idx="57" formatCode="0.00%">
                  <c:v>-2.1013881797055323E-2</c:v>
                </c:pt>
                <c:pt idx="58" formatCode="0.00%">
                  <c:v>-2.5856918984986765E-2</c:v>
                </c:pt>
                <c:pt idx="59" formatCode="0.00%">
                  <c:v>-2.654193283933981E-2</c:v>
                </c:pt>
                <c:pt idx="60" formatCode="0.00%">
                  <c:v>-3.1963425960888192E-2</c:v>
                </c:pt>
                <c:pt idx="61" formatCode="0.00%">
                  <c:v>-2.5251161057447069E-2</c:v>
                </c:pt>
                <c:pt idx="62" formatCode="0.00%">
                  <c:v>-2.1360861909999973E-2</c:v>
                </c:pt>
                <c:pt idx="63" formatCode="0.00%">
                  <c:v>-2.4759112914955805E-2</c:v>
                </c:pt>
                <c:pt idx="64" formatCode="0.00%">
                  <c:v>-1.6341650600322444E-2</c:v>
                </c:pt>
                <c:pt idx="65" formatCode="0.00%">
                  <c:v>-1.1820799725307252E-3</c:v>
                </c:pt>
                <c:pt idx="66" formatCode="0.00%">
                  <c:v>1.6319467026000734E-2</c:v>
                </c:pt>
                <c:pt idx="67" formatCode="0.00%">
                  <c:v>2.343692469216041E-2</c:v>
                </c:pt>
                <c:pt idx="68" formatCode="0.00%">
                  <c:v>2.2564862829262289E-2</c:v>
                </c:pt>
                <c:pt idx="69" formatCode="0.00%">
                  <c:v>2.2313825259858033E-2</c:v>
                </c:pt>
                <c:pt idx="70" formatCode="0.00%">
                  <c:v>1.6719208558996002E-2</c:v>
                </c:pt>
                <c:pt idx="71" formatCode="0.00%">
                  <c:v>2.6028478305660796E-2</c:v>
                </c:pt>
                <c:pt idx="72" formatCode="0.00%">
                  <c:v>3.2077458641619927E-2</c:v>
                </c:pt>
                <c:pt idx="73" formatCode="0.00%">
                  <c:v>3.5560012317767287E-2</c:v>
                </c:pt>
                <c:pt idx="74" formatCode="0.00%">
                  <c:v>3.1276556991139515E-2</c:v>
                </c:pt>
                <c:pt idx="75" formatCode="0.00%">
                  <c:v>2.5732327584233161E-2</c:v>
                </c:pt>
                <c:pt idx="76" formatCode="0.00%">
                  <c:v>1.9132973129478925E-2</c:v>
                </c:pt>
                <c:pt idx="77" formatCode="0.00%">
                  <c:v>1.2279502178516033E-2</c:v>
                </c:pt>
                <c:pt idx="78" formatCode="0.00%">
                  <c:v>-4.9915521335984758E-3</c:v>
                </c:pt>
                <c:pt idx="79" formatCode="0.00%">
                  <c:v>-4.9863663390328217E-3</c:v>
                </c:pt>
                <c:pt idx="80" formatCode="0.00%">
                  <c:v>1.8120681884272738E-3</c:v>
                </c:pt>
                <c:pt idx="81" formatCode="0.00%">
                  <c:v>1.5450619914787467E-2</c:v>
                </c:pt>
                <c:pt idx="82" formatCode="0.00%">
                  <c:v>1.7910943307998028E-2</c:v>
                </c:pt>
                <c:pt idx="83" formatCode="0.00%">
                  <c:v>9.473241067337268E-3</c:v>
                </c:pt>
                <c:pt idx="84" formatCode="0.00%">
                  <c:v>-3.9310159885267426E-3</c:v>
                </c:pt>
                <c:pt idx="85" formatCode="0.00%">
                  <c:v>2.5457396364209517E-2</c:v>
                </c:pt>
                <c:pt idx="86" formatCode="0.00%">
                  <c:v>3.4887529743754975E-2</c:v>
                </c:pt>
                <c:pt idx="87" formatCode="0.00%">
                  <c:v>3.2920270632037285E-2</c:v>
                </c:pt>
                <c:pt idx="88" formatCode="0.00%">
                  <c:v>4.0481741247423875E-2</c:v>
                </c:pt>
                <c:pt idx="89" formatCode="0.00%">
                  <c:v>4.8798007757720363E-2</c:v>
                </c:pt>
                <c:pt idx="90" formatCode="0.00%">
                  <c:v>5.031091404432031E-2</c:v>
                </c:pt>
                <c:pt idx="91" formatCode="0.00%">
                  <c:v>7.6375751209832421E-2</c:v>
                </c:pt>
                <c:pt idx="92" formatCode="0.00%">
                  <c:v>5.4401466180604929E-2</c:v>
                </c:pt>
                <c:pt idx="93" formatCode="0.00%">
                  <c:v>5.3934602204661175E-2</c:v>
                </c:pt>
                <c:pt idx="94" formatCode="0.00%">
                  <c:v>5.6528862593771656E-2</c:v>
                </c:pt>
                <c:pt idx="95" formatCode="0.00%">
                  <c:v>7.2366887750982878E-2</c:v>
                </c:pt>
                <c:pt idx="96" formatCode="0.00%">
                  <c:v>8.1753374285956859E-2</c:v>
                </c:pt>
                <c:pt idx="97" formatCode="0.00%">
                  <c:v>5.4012022503954427E-2</c:v>
                </c:pt>
                <c:pt idx="98" formatCode="0.00%">
                  <c:v>5.603853144179527E-2</c:v>
                </c:pt>
                <c:pt idx="99" formatCode="0.00%">
                  <c:v>7.617127005387081E-2</c:v>
                </c:pt>
                <c:pt idx="100" formatCode="0.00%">
                  <c:v>6.5791892910395555E-2</c:v>
                </c:pt>
                <c:pt idx="101" formatCode="0.00%">
                  <c:v>5.7038009603871398E-2</c:v>
                </c:pt>
                <c:pt idx="102" formatCode="0.00%">
                  <c:v>6.3390833088601273E-2</c:v>
                </c:pt>
                <c:pt idx="103" formatCode="0.00%">
                  <c:v>3.42325859512016E-2</c:v>
                </c:pt>
                <c:pt idx="104" formatCode="0.00%">
                  <c:v>4.1216205389911664E-2</c:v>
                </c:pt>
                <c:pt idx="105" formatCode="0.00%">
                  <c:v>3.5107501517238404E-2</c:v>
                </c:pt>
                <c:pt idx="106" formatCode="0.00%">
                  <c:v>4.8919376541786352E-2</c:v>
                </c:pt>
                <c:pt idx="107" formatCode="0.00%">
                  <c:v>3.8642484101576891E-2</c:v>
                </c:pt>
                <c:pt idx="108" formatCode="0.00%">
                  <c:v>4.7310685069077207E-2</c:v>
                </c:pt>
                <c:pt idx="109" formatCode="0.00%">
                  <c:v>5.9120496326589889E-2</c:v>
                </c:pt>
                <c:pt idx="110" formatCode="0.00%">
                  <c:v>6.4972580155379989E-2</c:v>
                </c:pt>
                <c:pt idx="111" formatCode="0.00%">
                  <c:v>6.6423103300522923E-2</c:v>
                </c:pt>
                <c:pt idx="112" formatCode="0.00%">
                  <c:v>9.6047685704662156E-2</c:v>
                </c:pt>
                <c:pt idx="113" formatCode="0.00%">
                  <c:v>0.11234443925820825</c:v>
                </c:pt>
                <c:pt idx="114" formatCode="0.00%">
                  <c:v>0.12628852726512374</c:v>
                </c:pt>
                <c:pt idx="115" formatCode="0.00%">
                  <c:v>0.13471205387414287</c:v>
                </c:pt>
                <c:pt idx="116" formatCode="0.00%">
                  <c:v>0.12954179952370826</c:v>
                </c:pt>
                <c:pt idx="117" formatCode="0.00%">
                  <c:v>0.13623512919539849</c:v>
                </c:pt>
                <c:pt idx="118" formatCode="0.00%">
                  <c:v>0.1241987429294571</c:v>
                </c:pt>
                <c:pt idx="119" formatCode="0.00%">
                  <c:v>0.12060923198400397</c:v>
                </c:pt>
                <c:pt idx="120" formatCode="0.00%">
                  <c:v>0.12715648511217226</c:v>
                </c:pt>
                <c:pt idx="121" formatCode="0.00%">
                  <c:v>0.1242404098097869</c:v>
                </c:pt>
                <c:pt idx="122" formatCode="0.00%">
                  <c:v>0.10686100423979528</c:v>
                </c:pt>
                <c:pt idx="123" formatCode="0.00%">
                  <c:v>9.1856246204124581E-2</c:v>
                </c:pt>
                <c:pt idx="124" formatCode="0.00%">
                  <c:v>6.6064318102042385E-2</c:v>
                </c:pt>
                <c:pt idx="125" formatCode="0.00%">
                  <c:v>5.6249728036076307E-2</c:v>
                </c:pt>
                <c:pt idx="126" formatCode="0.00%">
                  <c:v>3.8871565027318589E-2</c:v>
                </c:pt>
                <c:pt idx="127" formatCode="0.00%">
                  <c:v>3.0387658662183403E-2</c:v>
                </c:pt>
                <c:pt idx="128" formatCode="0.00%">
                  <c:v>4.6947500654192176E-2</c:v>
                </c:pt>
                <c:pt idx="129" formatCode="0.00%">
                  <c:v>4.3720724291260948E-2</c:v>
                </c:pt>
                <c:pt idx="130" formatCode="0.00%">
                  <c:v>3.7162089672197363E-2</c:v>
                </c:pt>
                <c:pt idx="131" formatCode="0.00%">
                  <c:v>4.0089676116133344E-2</c:v>
                </c:pt>
                <c:pt idx="132" formatCode="0.00%">
                  <c:v>2.1878998772342229E-2</c:v>
                </c:pt>
                <c:pt idx="133" formatCode="0.00%">
                  <c:v>1.1093667711483457E-2</c:v>
                </c:pt>
                <c:pt idx="134" formatCode="0.00%">
                  <c:v>1.4926030826334369E-2</c:v>
                </c:pt>
                <c:pt idx="135" formatCode="0.00%">
                  <c:v>4.9073120049130559E-2</c:v>
                </c:pt>
                <c:pt idx="136" formatCode="0.00%">
                  <c:v>5.5626431207693727E-2</c:v>
                </c:pt>
                <c:pt idx="137" formatCode="0.00%">
                  <c:v>4.9580980821193554E-2</c:v>
                </c:pt>
                <c:pt idx="138" formatCode="0.00%">
                  <c:v>5.8113649885460639E-2</c:v>
                </c:pt>
                <c:pt idx="139" formatCode="0.00%">
                  <c:v>6.1822011382453468E-2</c:v>
                </c:pt>
                <c:pt idx="140" formatCode="0.00%">
                  <c:v>5.6718936125366159E-2</c:v>
                </c:pt>
                <c:pt idx="141" formatCode="0.00%">
                  <c:v>9.5003365642443383E-2</c:v>
                </c:pt>
                <c:pt idx="142" formatCode="0.00%">
                  <c:v>9.681746644426692E-2</c:v>
                </c:pt>
                <c:pt idx="143" formatCode="0.00%">
                  <c:v>0.1002786015462791</c:v>
                </c:pt>
                <c:pt idx="144" formatCode="0.00%">
                  <c:v>8.5075338968586767E-2</c:v>
                </c:pt>
                <c:pt idx="145" formatCode="0.00%">
                  <c:v>8.7200420434414561E-2</c:v>
                </c:pt>
                <c:pt idx="146" formatCode="0.00%">
                  <c:v>0.1054492299497205</c:v>
                </c:pt>
                <c:pt idx="147" formatCode="0.00%">
                  <c:v>7.0893879493326706E-2</c:v>
                </c:pt>
                <c:pt idx="148" formatCode="0.00%">
                  <c:v>6.7768822040864096E-2</c:v>
                </c:pt>
                <c:pt idx="149" formatCode="0.00%">
                  <c:v>6.995353299602769E-2</c:v>
                </c:pt>
                <c:pt idx="150" formatCode="0.00%">
                  <c:v>6.3316718297825814E-2</c:v>
                </c:pt>
                <c:pt idx="151" formatCode="0.00%">
                  <c:v>7.4753706880356763E-2</c:v>
                </c:pt>
                <c:pt idx="152" formatCode="0.00%">
                  <c:v>6.9423043395837158E-2</c:v>
                </c:pt>
                <c:pt idx="153" formatCode="0.00%">
                  <c:v>3.2479287266341528E-2</c:v>
                </c:pt>
                <c:pt idx="154" formatCode="0.00%">
                  <c:v>2.7059358544573531E-2</c:v>
                </c:pt>
                <c:pt idx="155" formatCode="0.00%">
                  <c:v>2.6652790727686337E-2</c:v>
                </c:pt>
                <c:pt idx="156" formatCode="0.00%">
                  <c:v>5.2407525468368465E-2</c:v>
                </c:pt>
                <c:pt idx="157" formatCode="0.00%">
                  <c:v>5.1792729517183833E-2</c:v>
                </c:pt>
                <c:pt idx="158" formatCode="0.00%">
                  <c:v>3.4317739147341264E-2</c:v>
                </c:pt>
                <c:pt idx="159" formatCode="0.00%">
                  <c:v>3.1798249278143009E-2</c:v>
                </c:pt>
                <c:pt idx="160" formatCode="0.00%">
                  <c:v>4.1741386094034327E-2</c:v>
                </c:pt>
                <c:pt idx="161" formatCode="0.00%">
                  <c:v>4.6783608137428434E-2</c:v>
                </c:pt>
                <c:pt idx="162" formatCode="0.00%">
                  <c:v>3.343190723353584E-2</c:v>
                </c:pt>
                <c:pt idx="163" formatCode="0.00%">
                  <c:v>4.0094592881365188E-2</c:v>
                </c:pt>
                <c:pt idx="164" formatCode="0.00%">
                  <c:v>3.7469505982879348E-2</c:v>
                </c:pt>
                <c:pt idx="165" formatCode="0.00%">
                  <c:v>3.431273507036714E-2</c:v>
                </c:pt>
                <c:pt idx="166" formatCode="0.00%">
                  <c:v>3.728315292733031E-2</c:v>
                </c:pt>
                <c:pt idx="167" formatCode="0.00%">
                  <c:v>5.9466152112278792E-2</c:v>
                </c:pt>
                <c:pt idx="168" formatCode="0.00%">
                  <c:v>5.7458792028624472E-2</c:v>
                </c:pt>
                <c:pt idx="169" formatCode="0.00%">
                  <c:v>6.5527148423836445E-2</c:v>
                </c:pt>
                <c:pt idx="170" formatCode="0.00%">
                  <c:v>6.274408965091216E-2</c:v>
                </c:pt>
                <c:pt idx="171" formatCode="0.00%">
                  <c:v>6.848717446571051E-2</c:v>
                </c:pt>
                <c:pt idx="172" formatCode="0.00%">
                  <c:v>7.8063302726924633E-2</c:v>
                </c:pt>
                <c:pt idx="173" formatCode="0.00%">
                  <c:v>5.8425324968346626E-2</c:v>
                </c:pt>
                <c:pt idx="174" formatCode="0.00%">
                  <c:v>7.9620631184383228E-2</c:v>
                </c:pt>
                <c:pt idx="175" formatCode="0.00%">
                  <c:v>7.915683692393749E-2</c:v>
                </c:pt>
                <c:pt idx="176" formatCode="0.00%">
                  <c:v>8.6624652913606548E-2</c:v>
                </c:pt>
                <c:pt idx="177" formatCode="0.00%">
                  <c:v>8.111644565345677E-2</c:v>
                </c:pt>
                <c:pt idx="178" formatCode="0.00%">
                  <c:v>9.2502330356430962E-2</c:v>
                </c:pt>
                <c:pt idx="179" formatCode="0.00%">
                  <c:v>6.7749722937317625E-2</c:v>
                </c:pt>
                <c:pt idx="180" formatCode="0.00%">
                  <c:v>6.0360751935222723E-2</c:v>
                </c:pt>
                <c:pt idx="181" formatCode="0.00%">
                  <c:v>6.1490959663044631E-2</c:v>
                </c:pt>
                <c:pt idx="182" formatCode="0.00%">
                  <c:v>8.2312545739083864E-2</c:v>
                </c:pt>
                <c:pt idx="183" formatCode="0.00%">
                  <c:v>8.2276607071539054E-2</c:v>
                </c:pt>
                <c:pt idx="184" formatCode="0.00%">
                  <c:v>6.4601669711142673E-2</c:v>
                </c:pt>
                <c:pt idx="185" formatCode="0.00%">
                  <c:v>5.9855233924963391E-2</c:v>
                </c:pt>
                <c:pt idx="186" formatCode="0.00%">
                  <c:v>7.6684615256214617E-2</c:v>
                </c:pt>
                <c:pt idx="187" formatCode="0.00%">
                  <c:v>5.4570617584160042E-2</c:v>
                </c:pt>
                <c:pt idx="188" formatCode="0.00%">
                  <c:v>5.7887917522395638E-2</c:v>
                </c:pt>
                <c:pt idx="189" formatCode="0.00%">
                  <c:v>5.3181541883530192E-2</c:v>
                </c:pt>
                <c:pt idx="190" formatCode="0.00%">
                  <c:v>5.8146202241365463E-2</c:v>
                </c:pt>
                <c:pt idx="191" formatCode="0.00%">
                  <c:v>7.4377057252510426E-2</c:v>
                </c:pt>
                <c:pt idx="192" formatCode="0.00%">
                  <c:v>6.9690620689513816E-2</c:v>
                </c:pt>
                <c:pt idx="193" formatCode="0.00%">
                  <c:v>6.8966731458010688E-2</c:v>
                </c:pt>
                <c:pt idx="194" formatCode="0.00%">
                  <c:v>3.4306830403044941E-2</c:v>
                </c:pt>
                <c:pt idx="195" formatCode="0.00%">
                  <c:v>2.9941623927026928E-2</c:v>
                </c:pt>
                <c:pt idx="196" formatCode="0.00%">
                  <c:v>3.2464803024869315E-2</c:v>
                </c:pt>
                <c:pt idx="197" formatCode="0.00%">
                  <c:v>6.0913435482168321E-2</c:v>
                </c:pt>
                <c:pt idx="198" formatCode="0.00%">
                  <c:v>2.7145073855641799E-2</c:v>
                </c:pt>
                <c:pt idx="199" formatCode="0.00%">
                  <c:v>2.9401644907366631E-2</c:v>
                </c:pt>
                <c:pt idx="200" formatCode="0.00%">
                  <c:v>1.8706719843551101E-2</c:v>
                </c:pt>
                <c:pt idx="201" formatCode="0.00%">
                  <c:v>3.9998454511803283E-2</c:v>
                </c:pt>
                <c:pt idx="202" formatCode="0.00%">
                  <c:v>2.9917070054235051E-2</c:v>
                </c:pt>
                <c:pt idx="203" formatCode="0.00%">
                  <c:v>3.1127158971566038E-2</c:v>
                </c:pt>
                <c:pt idx="204" formatCode="0.00%">
                  <c:v>2.7674706199214416E-2</c:v>
                </c:pt>
                <c:pt idx="205" formatCode="0.00%">
                  <c:v>1.2794425407899324E-2</c:v>
                </c:pt>
                <c:pt idx="206" formatCode="0.00%">
                  <c:v>4.9917970140544332E-2</c:v>
                </c:pt>
                <c:pt idx="207" formatCode="0.00%">
                  <c:v>4.5954220483415797E-2</c:v>
                </c:pt>
                <c:pt idx="208" formatCode="0.00%">
                  <c:v>2.6399840076074321E-2</c:v>
                </c:pt>
                <c:pt idx="209" formatCode="0.00%">
                  <c:v>3.4590243185593117E-2</c:v>
                </c:pt>
                <c:pt idx="210" formatCode="0.00%">
                  <c:v>3.820686175702015E-2</c:v>
                </c:pt>
                <c:pt idx="211" formatCode="0.00%">
                  <c:v>4.9518335858063534E-2</c:v>
                </c:pt>
                <c:pt idx="212" formatCode="0.00%">
                  <c:v>4.9500341604877596E-2</c:v>
                </c:pt>
                <c:pt idx="213" formatCode="0.00%">
                  <c:v>3.2383589202503948E-2</c:v>
                </c:pt>
                <c:pt idx="214" formatCode="0.00%">
                  <c:v>3.2511004953552414E-2</c:v>
                </c:pt>
                <c:pt idx="215" formatCode="0.00%">
                  <c:v>2.4441013792229072E-2</c:v>
                </c:pt>
                <c:pt idx="216" formatCode="0.00%">
                  <c:v>4.8372920627510307E-2</c:v>
                </c:pt>
                <c:pt idx="217" formatCode="0.00%">
                  <c:v>5.2749297207189683E-2</c:v>
                </c:pt>
                <c:pt idx="218" formatCode="0.00%">
                  <c:v>3.1200663994685796E-2</c:v>
                </c:pt>
                <c:pt idx="219" formatCode="0.00%">
                  <c:v>1.3061182959754891E-2</c:v>
                </c:pt>
                <c:pt idx="220" formatCode="0.00%">
                  <c:v>2.0988814359819363E-2</c:v>
                </c:pt>
                <c:pt idx="221" formatCode="0.00%">
                  <c:v>-1.3789013527747862E-2</c:v>
                </c:pt>
                <c:pt idx="222" formatCode="0.00%">
                  <c:v>-1.1838348466252646E-2</c:v>
                </c:pt>
                <c:pt idx="223" formatCode="0.00%">
                  <c:v>-3.3165976653659501E-2</c:v>
                </c:pt>
                <c:pt idx="224" formatCode="0.00%">
                  <c:v>-2.8354076886320856E-2</c:v>
                </c:pt>
                <c:pt idx="225" formatCode="0.00%">
                  <c:v>-2.3065588842999474E-2</c:v>
                </c:pt>
                <c:pt idx="226" formatCode="0.00%">
                  <c:v>-3.5656726335551836E-2</c:v>
                </c:pt>
                <c:pt idx="227" formatCode="0.00%">
                  <c:v>-5.3637843582099221E-2</c:v>
                </c:pt>
                <c:pt idx="228" formatCode="0.00%">
                  <c:v>-6.0427844998228841E-2</c:v>
                </c:pt>
                <c:pt idx="229" formatCode="0.00%">
                  <c:v>-6.5681308606427069E-2</c:v>
                </c:pt>
                <c:pt idx="230" formatCode="0.00%">
                  <c:v>-6.9438959306218129E-2</c:v>
                </c:pt>
                <c:pt idx="231" formatCode="0.00%">
                  <c:v>-6.242919385054968E-2</c:v>
                </c:pt>
                <c:pt idx="232" formatCode="0.00%">
                  <c:v>-5.6998938777033659E-2</c:v>
                </c:pt>
                <c:pt idx="233" formatCode="0.00%">
                  <c:v>-4.0159785236902223E-2</c:v>
                </c:pt>
                <c:pt idx="234" formatCode="0.00%">
                  <c:v>-2.466679731309307E-2</c:v>
                </c:pt>
                <c:pt idx="235" formatCode="0.00%">
                  <c:v>-2.7523714026945645E-2</c:v>
                </c:pt>
                <c:pt idx="236" formatCode="0.00%">
                  <c:v>3.6482315415613531E-3</c:v>
                </c:pt>
                <c:pt idx="237" formatCode="0.00%">
                  <c:v>-1.19203122118966E-2</c:v>
                </c:pt>
                <c:pt idx="238" formatCode="0.00%">
                  <c:v>-1.7361948556692042E-2</c:v>
                </c:pt>
                <c:pt idx="239" formatCode="0.00%">
                  <c:v>8.0396953649017888E-3</c:v>
                </c:pt>
                <c:pt idx="240" formatCode="0.00%">
                  <c:v>2.5326292252298988E-3</c:v>
                </c:pt>
                <c:pt idx="241" formatCode="0.00%">
                  <c:v>-5.4579617155514626E-4</c:v>
                </c:pt>
                <c:pt idx="242" formatCode="0.00%">
                  <c:v>2.1601264508859463E-2</c:v>
                </c:pt>
                <c:pt idx="243" formatCode="0.00%">
                  <c:v>3.1334172249631642E-2</c:v>
                </c:pt>
                <c:pt idx="244" formatCode="0.00%">
                  <c:v>2.8766290827333396E-2</c:v>
                </c:pt>
                <c:pt idx="245" formatCode="0.00%">
                  <c:v>2.8363591151575829E-2</c:v>
                </c:pt>
                <c:pt idx="246" formatCode="0.00%">
                  <c:v>-4.4568245125349293E-3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C835-433E-8BAB-479B87753B39}"/>
            </c:ext>
          </c:extLst>
        </c:ser>
        <c:ser>
          <c:idx val="4"/>
          <c:order val="4"/>
          <c:tx>
            <c:strRef>
              <c:f>Serie_IPVNBR!$R$5</c:f>
              <c:strCache>
                <c:ptCount val="1"/>
                <c:pt idx="0">
                  <c:v>Agregado</c:v>
                </c:pt>
              </c:strCache>
            </c:strRef>
          </c:tx>
          <c:spPr>
            <a:ln>
              <a:solidFill>
                <a:sysClr val="window" lastClr="FFFFFF">
                  <a:lumMod val="50000"/>
                </a:sysClr>
              </a:solidFill>
              <a:prstDash val="sysDot"/>
            </a:ln>
          </c:spPr>
          <c:marker>
            <c:symbol val="none"/>
          </c:marker>
          <c:dLbls>
            <c:dLbl>
              <c:idx val="246"/>
              <c:layout>
                <c:manualLayout>
                  <c:x val="-1.531212649841739E-2"/>
                  <c:y val="-2.46200400940209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69-41CC-BDFD-53DDCF8DA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Serie_IPVNBR!$M$6:$M$252</c:f>
              <c:numCache>
                <c:formatCode>mmm\-yy</c:formatCode>
                <c:ptCount val="247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</c:numCache>
            </c:numRef>
          </c:cat>
          <c:val>
            <c:numRef>
              <c:f>Serie_IPVNBR!$R$6:$R$252</c:f>
              <c:numCache>
                <c:formatCode>General</c:formatCode>
                <c:ptCount val="247"/>
                <c:pt idx="12" formatCode="0.00%">
                  <c:v>1.5813600563734154E-2</c:v>
                </c:pt>
                <c:pt idx="13" formatCode="0.00%">
                  <c:v>2.0458551136163683E-2</c:v>
                </c:pt>
                <c:pt idx="14" formatCode="0.00%">
                  <c:v>2.0568006049431986E-2</c:v>
                </c:pt>
                <c:pt idx="15" formatCode="0.00%">
                  <c:v>1.4415411868612393E-2</c:v>
                </c:pt>
                <c:pt idx="16" formatCode="0.00%">
                  <c:v>2.3633938456372849E-2</c:v>
                </c:pt>
                <c:pt idx="17" formatCode="0.00%">
                  <c:v>2.2853519602661798E-2</c:v>
                </c:pt>
                <c:pt idx="18" formatCode="0.00%">
                  <c:v>6.9509743810138858E-3</c:v>
                </c:pt>
                <c:pt idx="19" formatCode="0.00%">
                  <c:v>9.3748485344433696E-3</c:v>
                </c:pt>
                <c:pt idx="20" formatCode="0.00%">
                  <c:v>1.5061119698948966E-2</c:v>
                </c:pt>
                <c:pt idx="21" formatCode="0.00%">
                  <c:v>1.685227185717908E-2</c:v>
                </c:pt>
                <c:pt idx="22" formatCode="0.00%">
                  <c:v>1.603336018926238E-2</c:v>
                </c:pt>
                <c:pt idx="23" formatCode="0.00%">
                  <c:v>1.7171559743305309E-2</c:v>
                </c:pt>
                <c:pt idx="24" formatCode="0.00%">
                  <c:v>1.5820284369429061E-2</c:v>
                </c:pt>
                <c:pt idx="25" formatCode="0.00%">
                  <c:v>2.3496111111997342E-2</c:v>
                </c:pt>
                <c:pt idx="26" formatCode="0.00%">
                  <c:v>3.2558266570040129E-2</c:v>
                </c:pt>
                <c:pt idx="27" formatCode="0.00%">
                  <c:v>3.5414720501032448E-2</c:v>
                </c:pt>
                <c:pt idx="28" formatCode="0.00%">
                  <c:v>4.4977031677525536E-2</c:v>
                </c:pt>
                <c:pt idx="29" formatCode="0.00%">
                  <c:v>6.4483776025792805E-2</c:v>
                </c:pt>
                <c:pt idx="30" formatCode="0.00%">
                  <c:v>7.2974883595496198E-2</c:v>
                </c:pt>
                <c:pt idx="31" formatCode="0.00%">
                  <c:v>7.8342279499321821E-2</c:v>
                </c:pt>
                <c:pt idx="32" formatCode="0.00%">
                  <c:v>7.9077609869062204E-2</c:v>
                </c:pt>
                <c:pt idx="33" formatCode="0.00%">
                  <c:v>9.7943703064327092E-2</c:v>
                </c:pt>
                <c:pt idx="34" formatCode="0.00%">
                  <c:v>0.11301513276589814</c:v>
                </c:pt>
                <c:pt idx="35" formatCode="0.00%">
                  <c:v>0.12062777440025241</c:v>
                </c:pt>
                <c:pt idx="36" formatCode="0.00%">
                  <c:v>0.12092501709029824</c:v>
                </c:pt>
                <c:pt idx="37" formatCode="0.00%">
                  <c:v>0.11880700064733873</c:v>
                </c:pt>
                <c:pt idx="38" formatCode="0.00%">
                  <c:v>0.11282611805919762</c:v>
                </c:pt>
                <c:pt idx="39" formatCode="0.00%">
                  <c:v>0.11343079320703953</c:v>
                </c:pt>
                <c:pt idx="40" formatCode="0.00%">
                  <c:v>0.10914088545482925</c:v>
                </c:pt>
                <c:pt idx="41" formatCode="0.00%">
                  <c:v>0.10818424840376295</c:v>
                </c:pt>
                <c:pt idx="42" formatCode="0.00%">
                  <c:v>0.10478334387779031</c:v>
                </c:pt>
                <c:pt idx="43" formatCode="0.00%">
                  <c:v>0.10193760020955445</c:v>
                </c:pt>
                <c:pt idx="44" formatCode="0.00%">
                  <c:v>9.7012161643160733E-2</c:v>
                </c:pt>
                <c:pt idx="45" formatCode="0.00%">
                  <c:v>8.9295808193330828E-2</c:v>
                </c:pt>
                <c:pt idx="46" formatCode="0.00%">
                  <c:v>7.671755234648181E-2</c:v>
                </c:pt>
                <c:pt idx="47" formatCode="0.00%">
                  <c:v>6.8279761479203671E-2</c:v>
                </c:pt>
                <c:pt idx="48" formatCode="0.00%">
                  <c:v>5.9384182756806236E-2</c:v>
                </c:pt>
                <c:pt idx="49" formatCode="0.00%">
                  <c:v>5.1053592551784988E-2</c:v>
                </c:pt>
                <c:pt idx="50" formatCode="0.00%">
                  <c:v>5.3960677480527242E-2</c:v>
                </c:pt>
                <c:pt idx="51" formatCode="0.00%">
                  <c:v>5.0064429174988545E-2</c:v>
                </c:pt>
                <c:pt idx="52" formatCode="0.00%">
                  <c:v>3.7811409634456172E-2</c:v>
                </c:pt>
                <c:pt idx="53" formatCode="0.00%">
                  <c:v>2.5020892103035486E-2</c:v>
                </c:pt>
                <c:pt idx="54" formatCode="0.00%">
                  <c:v>1.8408824548202807E-2</c:v>
                </c:pt>
                <c:pt idx="55" formatCode="0.00%">
                  <c:v>1.7009488051061172E-2</c:v>
                </c:pt>
                <c:pt idx="56" formatCode="0.00%">
                  <c:v>2.5644957818604208E-2</c:v>
                </c:pt>
                <c:pt idx="57" formatCode="0.00%">
                  <c:v>1.5501135552215439E-2</c:v>
                </c:pt>
                <c:pt idx="58" formatCode="0.00%">
                  <c:v>1.4375884237512571E-2</c:v>
                </c:pt>
                <c:pt idx="59" formatCode="0.00%">
                  <c:v>8.3624305142102617E-3</c:v>
                </c:pt>
                <c:pt idx="60" formatCode="0.00%">
                  <c:v>1.3253862868148891E-2</c:v>
                </c:pt>
                <c:pt idx="61" formatCode="0.00%">
                  <c:v>1.4553870496005095E-2</c:v>
                </c:pt>
                <c:pt idx="62" formatCode="0.00%">
                  <c:v>1.4863986833812959E-2</c:v>
                </c:pt>
                <c:pt idx="63" formatCode="0.00%">
                  <c:v>1.4963793006573578E-2</c:v>
                </c:pt>
                <c:pt idx="64" formatCode="0.00%">
                  <c:v>2.2696119691030914E-2</c:v>
                </c:pt>
                <c:pt idx="65" formatCode="0.00%">
                  <c:v>2.8907676760542289E-2</c:v>
                </c:pt>
                <c:pt idx="66" formatCode="0.00%">
                  <c:v>3.9334166944144489E-2</c:v>
                </c:pt>
                <c:pt idx="67" formatCode="0.00%">
                  <c:v>4.1692026592421438E-2</c:v>
                </c:pt>
                <c:pt idx="68" formatCode="0.00%">
                  <c:v>3.7614985279871505E-2</c:v>
                </c:pt>
                <c:pt idx="69" formatCode="0.00%">
                  <c:v>4.1663688896021789E-2</c:v>
                </c:pt>
                <c:pt idx="70" formatCode="0.00%">
                  <c:v>4.0404031876199342E-2</c:v>
                </c:pt>
                <c:pt idx="71" formatCode="0.00%">
                  <c:v>4.7192493509209399E-2</c:v>
                </c:pt>
                <c:pt idx="72" formatCode="0.00%">
                  <c:v>5.0922157105574462E-2</c:v>
                </c:pt>
                <c:pt idx="73" formatCode="0.00%">
                  <c:v>5.6948464171402202E-2</c:v>
                </c:pt>
                <c:pt idx="74" formatCode="0.00%">
                  <c:v>6.0897242490081327E-2</c:v>
                </c:pt>
                <c:pt idx="75" formatCode="0.00%">
                  <c:v>5.7687814217241895E-2</c:v>
                </c:pt>
                <c:pt idx="76" formatCode="0.00%">
                  <c:v>5.7511023492403446E-2</c:v>
                </c:pt>
                <c:pt idx="77" formatCode="0.00%">
                  <c:v>5.8903303186666367E-2</c:v>
                </c:pt>
                <c:pt idx="78" formatCode="0.00%">
                  <c:v>5.5918017565382394E-2</c:v>
                </c:pt>
                <c:pt idx="79" formatCode="0.00%">
                  <c:v>4.9675390027959843E-2</c:v>
                </c:pt>
                <c:pt idx="80" formatCode="0.00%">
                  <c:v>5.5900398791265404E-2</c:v>
                </c:pt>
                <c:pt idx="81" formatCode="0.00%">
                  <c:v>6.0782291983731307E-2</c:v>
                </c:pt>
                <c:pt idx="82" formatCode="0.00%">
                  <c:v>6.3072492984770134E-2</c:v>
                </c:pt>
                <c:pt idx="83" formatCode="0.00%">
                  <c:v>6.0102399886739155E-2</c:v>
                </c:pt>
                <c:pt idx="84" formatCode="0.00%">
                  <c:v>6.3311592075214973E-2</c:v>
                </c:pt>
                <c:pt idx="85" formatCode="0.00%">
                  <c:v>6.9262597255998815E-2</c:v>
                </c:pt>
                <c:pt idx="86" formatCode="0.00%">
                  <c:v>7.3259203403755579E-2</c:v>
                </c:pt>
                <c:pt idx="87" formatCode="0.00%">
                  <c:v>8.8917736144906501E-2</c:v>
                </c:pt>
                <c:pt idx="88" formatCode="0.00%">
                  <c:v>9.0805271914466967E-2</c:v>
                </c:pt>
                <c:pt idx="89" formatCode="0.00%">
                  <c:v>8.9371571704786712E-2</c:v>
                </c:pt>
                <c:pt idx="90" formatCode="0.00%">
                  <c:v>8.7843807360581838E-2</c:v>
                </c:pt>
                <c:pt idx="91" formatCode="0.00%">
                  <c:v>9.1113839264453489E-2</c:v>
                </c:pt>
                <c:pt idx="92" formatCode="0.00%">
                  <c:v>8.9932867919365833E-2</c:v>
                </c:pt>
                <c:pt idx="93" formatCode="0.00%">
                  <c:v>8.5913220560324799E-2</c:v>
                </c:pt>
                <c:pt idx="94" formatCode="0.00%">
                  <c:v>8.3780589806626171E-2</c:v>
                </c:pt>
                <c:pt idx="95" formatCode="0.00%">
                  <c:v>8.8415695764003877E-2</c:v>
                </c:pt>
                <c:pt idx="96" formatCode="0.00%">
                  <c:v>7.6202734151159301E-2</c:v>
                </c:pt>
                <c:pt idx="97" formatCode="0.00%">
                  <c:v>7.4234663275184465E-2</c:v>
                </c:pt>
                <c:pt idx="98" formatCode="0.00%">
                  <c:v>8.2107406936597238E-2</c:v>
                </c:pt>
                <c:pt idx="99" formatCode="0.00%">
                  <c:v>8.018485063708658E-2</c:v>
                </c:pt>
                <c:pt idx="100" formatCode="0.00%">
                  <c:v>8.3235690112901217E-2</c:v>
                </c:pt>
                <c:pt idx="101" formatCode="0.00%">
                  <c:v>8.4600809722064962E-2</c:v>
                </c:pt>
                <c:pt idx="102" formatCode="0.00%">
                  <c:v>9.2003933728266984E-2</c:v>
                </c:pt>
                <c:pt idx="103" formatCode="0.00%">
                  <c:v>9.5488342181781816E-2</c:v>
                </c:pt>
                <c:pt idx="104" formatCode="0.00%">
                  <c:v>9.2353882845343849E-2</c:v>
                </c:pt>
                <c:pt idx="105" formatCode="0.00%">
                  <c:v>9.4134684819012771E-2</c:v>
                </c:pt>
                <c:pt idx="106" formatCode="0.00%">
                  <c:v>9.4642425996962709E-2</c:v>
                </c:pt>
                <c:pt idx="107" formatCode="0.00%">
                  <c:v>9.7247784535466897E-2</c:v>
                </c:pt>
                <c:pt idx="108" formatCode="0.00%">
                  <c:v>0.11103959065212154</c:v>
                </c:pt>
                <c:pt idx="109" formatCode="0.00%">
                  <c:v>0.1105583772645633</c:v>
                </c:pt>
                <c:pt idx="110" formatCode="0.00%">
                  <c:v>0.10131521577991531</c:v>
                </c:pt>
                <c:pt idx="111" formatCode="0.00%">
                  <c:v>9.2981318083589892E-2</c:v>
                </c:pt>
                <c:pt idx="112" formatCode="0.00%">
                  <c:v>8.8873970950236192E-2</c:v>
                </c:pt>
                <c:pt idx="113" formatCode="0.00%">
                  <c:v>9.1115666883130775E-2</c:v>
                </c:pt>
                <c:pt idx="114" formatCode="0.00%">
                  <c:v>9.0446693058571892E-2</c:v>
                </c:pt>
                <c:pt idx="115" formatCode="0.00%">
                  <c:v>8.9664164533236113E-2</c:v>
                </c:pt>
                <c:pt idx="116" formatCode="0.00%">
                  <c:v>8.5698106046843803E-2</c:v>
                </c:pt>
                <c:pt idx="117" formatCode="0.00%">
                  <c:v>9.100499127022732E-2</c:v>
                </c:pt>
                <c:pt idx="118" formatCode="0.00%">
                  <c:v>9.8496728336111117E-2</c:v>
                </c:pt>
                <c:pt idx="119" formatCode="0.00%">
                  <c:v>9.3683637838676281E-2</c:v>
                </c:pt>
                <c:pt idx="120" formatCode="0.00%">
                  <c:v>8.7102713391684849E-2</c:v>
                </c:pt>
                <c:pt idx="121" formatCode="0.00%">
                  <c:v>8.7252707610707469E-2</c:v>
                </c:pt>
                <c:pt idx="122" formatCode="0.00%">
                  <c:v>8.1041867398934153E-2</c:v>
                </c:pt>
                <c:pt idx="123" formatCode="0.00%">
                  <c:v>8.4221017358944383E-2</c:v>
                </c:pt>
                <c:pt idx="124" formatCode="0.00%">
                  <c:v>7.8774641363535736E-2</c:v>
                </c:pt>
                <c:pt idx="125" formatCode="0.00%">
                  <c:v>7.7734290824508001E-2</c:v>
                </c:pt>
                <c:pt idx="126" formatCode="0.00%">
                  <c:v>7.3893515102194662E-2</c:v>
                </c:pt>
                <c:pt idx="127" formatCode="0.00%">
                  <c:v>6.8109503284966788E-2</c:v>
                </c:pt>
                <c:pt idx="128" formatCode="0.00%">
                  <c:v>6.7329324969514603E-2</c:v>
                </c:pt>
                <c:pt idx="129" formatCode="0.00%">
                  <c:v>5.8866981639207117E-2</c:v>
                </c:pt>
                <c:pt idx="130" formatCode="0.00%">
                  <c:v>5.1583494458088186E-2</c:v>
                </c:pt>
                <c:pt idx="131" formatCode="0.00%">
                  <c:v>5.1828459721193987E-2</c:v>
                </c:pt>
                <c:pt idx="132" formatCode="0.00%">
                  <c:v>5.1603467336533981E-2</c:v>
                </c:pt>
                <c:pt idx="133" formatCode="0.00%">
                  <c:v>4.4512318094419134E-2</c:v>
                </c:pt>
                <c:pt idx="134" formatCode="0.00%">
                  <c:v>4.1615614207971996E-2</c:v>
                </c:pt>
                <c:pt idx="135" formatCode="0.00%">
                  <c:v>3.5007670854923179E-2</c:v>
                </c:pt>
                <c:pt idx="136" formatCode="0.00%">
                  <c:v>4.0927523263897703E-2</c:v>
                </c:pt>
                <c:pt idx="137" formatCode="0.00%">
                  <c:v>3.7058290654745196E-2</c:v>
                </c:pt>
                <c:pt idx="138" formatCode="0.00%">
                  <c:v>3.5954872477610422E-2</c:v>
                </c:pt>
                <c:pt idx="139" formatCode="0.00%">
                  <c:v>4.0206157818667432E-2</c:v>
                </c:pt>
                <c:pt idx="140" formatCode="0.00%">
                  <c:v>3.5839321963974768E-2</c:v>
                </c:pt>
                <c:pt idx="141" formatCode="0.00%">
                  <c:v>3.4641686080554512E-2</c:v>
                </c:pt>
                <c:pt idx="142" formatCode="0.00%">
                  <c:v>2.7277775948136629E-2</c:v>
                </c:pt>
                <c:pt idx="143" formatCode="0.00%">
                  <c:v>2.4405391321202119E-2</c:v>
                </c:pt>
                <c:pt idx="144" formatCode="0.00%">
                  <c:v>1.0420712240030605E-2</c:v>
                </c:pt>
                <c:pt idx="145" formatCode="0.00%">
                  <c:v>5.3380479632945121E-3</c:v>
                </c:pt>
                <c:pt idx="146" formatCode="0.00%">
                  <c:v>1.7537069023705332E-3</c:v>
                </c:pt>
                <c:pt idx="147" formatCode="0.00%">
                  <c:v>6.1171527760865985E-3</c:v>
                </c:pt>
                <c:pt idx="148" formatCode="0.00%">
                  <c:v>2.5935398433787338E-3</c:v>
                </c:pt>
                <c:pt idx="149" formatCode="0.00%">
                  <c:v>1.2921802198384569E-3</c:v>
                </c:pt>
                <c:pt idx="150" formatCode="0.00%">
                  <c:v>2.0866671801715864E-3</c:v>
                </c:pt>
                <c:pt idx="151" formatCode="0.00%">
                  <c:v>5.906849307098172E-3</c:v>
                </c:pt>
                <c:pt idx="152" formatCode="0.00%">
                  <c:v>1.0382209086390315E-2</c:v>
                </c:pt>
                <c:pt idx="153" formatCode="0.00%">
                  <c:v>1.5285582397510211E-2</c:v>
                </c:pt>
                <c:pt idx="154" formatCode="0.00%">
                  <c:v>2.1312714395931964E-2</c:v>
                </c:pt>
                <c:pt idx="155" formatCode="0.00%">
                  <c:v>2.0128596664016118E-2</c:v>
                </c:pt>
                <c:pt idx="156" formatCode="0.00%">
                  <c:v>2.6207853169684325E-2</c:v>
                </c:pt>
                <c:pt idx="157" formatCode="0.00%">
                  <c:v>2.5108991594857022E-2</c:v>
                </c:pt>
                <c:pt idx="158" formatCode="0.00%">
                  <c:v>3.1463747225651151E-2</c:v>
                </c:pt>
                <c:pt idx="159" formatCode="0.00%">
                  <c:v>2.6555427295672285E-2</c:v>
                </c:pt>
                <c:pt idx="160" formatCode="0.00%">
                  <c:v>3.152836613133192E-2</c:v>
                </c:pt>
                <c:pt idx="161" formatCode="0.00%">
                  <c:v>3.3286217228764459E-2</c:v>
                </c:pt>
                <c:pt idx="162" formatCode="0.00%">
                  <c:v>3.2746779142928784E-2</c:v>
                </c:pt>
                <c:pt idx="163" formatCode="0.00%">
                  <c:v>2.7073520904886905E-2</c:v>
                </c:pt>
                <c:pt idx="164" formatCode="0.00%">
                  <c:v>2.8237148718570193E-2</c:v>
                </c:pt>
                <c:pt idx="165" formatCode="0.00%">
                  <c:v>2.4896153624518691E-2</c:v>
                </c:pt>
                <c:pt idx="166" formatCode="0.00%">
                  <c:v>2.390238054885141E-2</c:v>
                </c:pt>
                <c:pt idx="167" formatCode="0.00%">
                  <c:v>2.8223253613491428E-2</c:v>
                </c:pt>
                <c:pt idx="168" formatCode="0.00%">
                  <c:v>3.3782131303867091E-2</c:v>
                </c:pt>
                <c:pt idx="169" formatCode="0.00%">
                  <c:v>4.2740132606558845E-2</c:v>
                </c:pt>
                <c:pt idx="170" formatCode="0.00%">
                  <c:v>4.3833039856649325E-2</c:v>
                </c:pt>
                <c:pt idx="171" formatCode="0.00%">
                  <c:v>4.0759311303641743E-2</c:v>
                </c:pt>
                <c:pt idx="172" formatCode="0.00%">
                  <c:v>4.2576297775565042E-2</c:v>
                </c:pt>
                <c:pt idx="173" formatCode="0.00%">
                  <c:v>3.5546681461658736E-2</c:v>
                </c:pt>
                <c:pt idx="174" formatCode="0.00%">
                  <c:v>4.0003007189415296E-2</c:v>
                </c:pt>
                <c:pt idx="175" formatCode="0.00%">
                  <c:v>4.3066925622978314E-2</c:v>
                </c:pt>
                <c:pt idx="176" formatCode="0.00%">
                  <c:v>4.2110352021318853E-2</c:v>
                </c:pt>
                <c:pt idx="177" formatCode="0.00%">
                  <c:v>4.0560528232452375E-2</c:v>
                </c:pt>
                <c:pt idx="178" formatCode="0.00%">
                  <c:v>3.8209239179726184E-2</c:v>
                </c:pt>
                <c:pt idx="179" formatCode="0.00%">
                  <c:v>3.2005656260958304E-2</c:v>
                </c:pt>
                <c:pt idx="180" formatCode="0.00%">
                  <c:v>2.7917603791428824E-2</c:v>
                </c:pt>
                <c:pt idx="181" formatCode="0.00%">
                  <c:v>2.4429288664354898E-2</c:v>
                </c:pt>
                <c:pt idx="182" formatCode="0.00%">
                  <c:v>2.3857413474091427E-2</c:v>
                </c:pt>
                <c:pt idx="183" formatCode="0.00%">
                  <c:v>2.7324599273038208E-2</c:v>
                </c:pt>
                <c:pt idx="184" formatCode="0.00%">
                  <c:v>2.1120177402868201E-2</c:v>
                </c:pt>
                <c:pt idx="185" formatCode="0.00%">
                  <c:v>2.5414169330869374E-2</c:v>
                </c:pt>
                <c:pt idx="186" formatCode="0.00%">
                  <c:v>2.5931233858868641E-2</c:v>
                </c:pt>
                <c:pt idx="187" formatCode="0.00%">
                  <c:v>1.8852738731794272E-2</c:v>
                </c:pt>
                <c:pt idx="188" formatCode="0.00%">
                  <c:v>1.7831247164721509E-2</c:v>
                </c:pt>
                <c:pt idx="189" formatCode="0.00%">
                  <c:v>1.4354306720647747E-2</c:v>
                </c:pt>
                <c:pt idx="190" formatCode="0.00%">
                  <c:v>2.347394718190321E-2</c:v>
                </c:pt>
                <c:pt idx="191" formatCode="0.00%">
                  <c:v>3.4031765610876841E-2</c:v>
                </c:pt>
                <c:pt idx="192" formatCode="0.00%">
                  <c:v>3.4341401719009124E-2</c:v>
                </c:pt>
                <c:pt idx="193" formatCode="0.00%">
                  <c:v>3.6097419147125054E-2</c:v>
                </c:pt>
                <c:pt idx="194" formatCode="0.00%">
                  <c:v>3.7290849429062023E-2</c:v>
                </c:pt>
                <c:pt idx="195" formatCode="0.00%">
                  <c:v>4.0451451778450664E-2</c:v>
                </c:pt>
                <c:pt idx="196" formatCode="0.00%">
                  <c:v>4.1954996816016221E-2</c:v>
                </c:pt>
                <c:pt idx="197" formatCode="0.00%">
                  <c:v>5.0647046462095169E-2</c:v>
                </c:pt>
                <c:pt idx="198" formatCode="0.00%">
                  <c:v>4.3457242415203323E-2</c:v>
                </c:pt>
                <c:pt idx="199" formatCode="0.00%">
                  <c:v>4.6841110413669007E-2</c:v>
                </c:pt>
                <c:pt idx="200" formatCode="0.00%">
                  <c:v>3.8358837279884206E-2</c:v>
                </c:pt>
                <c:pt idx="201" formatCode="0.00%">
                  <c:v>5.2225774985650952E-2</c:v>
                </c:pt>
                <c:pt idx="202" formatCode="0.00%">
                  <c:v>5.2154090023908806E-2</c:v>
                </c:pt>
                <c:pt idx="203" formatCode="0.00%">
                  <c:v>4.9265150477281638E-2</c:v>
                </c:pt>
                <c:pt idx="204" formatCode="0.00%">
                  <c:v>5.4258895321858569E-2</c:v>
                </c:pt>
                <c:pt idx="205" formatCode="0.00%">
                  <c:v>5.861825180893887E-2</c:v>
                </c:pt>
                <c:pt idx="206" formatCode="0.00%">
                  <c:v>5.9740015892921328E-2</c:v>
                </c:pt>
                <c:pt idx="207" formatCode="0.00%">
                  <c:v>5.7254127004883193E-2</c:v>
                </c:pt>
                <c:pt idx="208" formatCode="0.00%">
                  <c:v>4.8999185035638826E-2</c:v>
                </c:pt>
                <c:pt idx="209" formatCode="0.00%">
                  <c:v>4.6157886519507807E-2</c:v>
                </c:pt>
                <c:pt idx="210" formatCode="0.00%">
                  <c:v>5.5288979298189433E-2</c:v>
                </c:pt>
                <c:pt idx="211" formatCode="0.00%">
                  <c:v>5.8098766205591623E-2</c:v>
                </c:pt>
                <c:pt idx="212" formatCode="0.00%">
                  <c:v>6.28682813004251E-2</c:v>
                </c:pt>
                <c:pt idx="213" formatCode="0.00%">
                  <c:v>5.779539441224979E-2</c:v>
                </c:pt>
                <c:pt idx="214" formatCode="0.00%">
                  <c:v>5.6677070006167174E-2</c:v>
                </c:pt>
                <c:pt idx="215" formatCode="0.00%">
                  <c:v>5.4864502146717564E-2</c:v>
                </c:pt>
                <c:pt idx="216" formatCode="0.00%">
                  <c:v>4.77343404783237E-2</c:v>
                </c:pt>
                <c:pt idx="217" formatCode="0.00%">
                  <c:v>3.5091199965145758E-2</c:v>
                </c:pt>
                <c:pt idx="218" formatCode="0.00%">
                  <c:v>1.9884706319915457E-2</c:v>
                </c:pt>
                <c:pt idx="219" formatCode="0.00%">
                  <c:v>9.1599336791421404E-3</c:v>
                </c:pt>
                <c:pt idx="220" formatCode="0.00%">
                  <c:v>1.255675315236493E-2</c:v>
                </c:pt>
                <c:pt idx="221" formatCode="0.00%">
                  <c:v>7.4926704858138127E-3</c:v>
                </c:pt>
                <c:pt idx="222" formatCode="0.00%">
                  <c:v>-6.3494646056252435E-3</c:v>
                </c:pt>
                <c:pt idx="223" formatCode="0.00%">
                  <c:v>-2.2630384642130963E-2</c:v>
                </c:pt>
                <c:pt idx="224" formatCode="0.00%">
                  <c:v>-2.0247715668716304E-2</c:v>
                </c:pt>
                <c:pt idx="225" formatCode="0.00%">
                  <c:v>-2.8119198520580868E-2</c:v>
                </c:pt>
                <c:pt idx="226" formatCode="0.00%">
                  <c:v>-4.258674751233571E-2</c:v>
                </c:pt>
                <c:pt idx="227" formatCode="0.00%">
                  <c:v>-5.2848945556512872E-2</c:v>
                </c:pt>
                <c:pt idx="228" formatCode="0.00%">
                  <c:v>-6.0622269917050109E-2</c:v>
                </c:pt>
                <c:pt idx="229" formatCode="0.00%">
                  <c:v>-6.2878920556627138E-2</c:v>
                </c:pt>
                <c:pt idx="230" formatCode="0.00%">
                  <c:v>-5.8846139468645475E-2</c:v>
                </c:pt>
                <c:pt idx="231" formatCode="0.00%">
                  <c:v>-5.6503895345388133E-2</c:v>
                </c:pt>
                <c:pt idx="232" formatCode="0.00%">
                  <c:v>-5.6698165477730988E-2</c:v>
                </c:pt>
                <c:pt idx="233" formatCode="0.00%">
                  <c:v>-5.2484578450536667E-2</c:v>
                </c:pt>
                <c:pt idx="234" formatCode="0.00%">
                  <c:v>-4.1182532121927906E-2</c:v>
                </c:pt>
                <c:pt idx="235" formatCode="0.00%">
                  <c:v>-3.4713292823380759E-2</c:v>
                </c:pt>
                <c:pt idx="236" formatCode="0.00%">
                  <c:v>-3.3899478637549829E-2</c:v>
                </c:pt>
                <c:pt idx="237" formatCode="0.00%">
                  <c:v>-3.2905176392219238E-2</c:v>
                </c:pt>
                <c:pt idx="238" formatCode="0.00%">
                  <c:v>-2.6651108822452141E-2</c:v>
                </c:pt>
                <c:pt idx="239" formatCode="0.00%">
                  <c:v>-1.7668065059494698E-2</c:v>
                </c:pt>
                <c:pt idx="240" formatCode="0.00%">
                  <c:v>-9.8739117628403594E-3</c:v>
                </c:pt>
                <c:pt idx="241" formatCode="0.00%">
                  <c:v>-4.6938019283516708E-3</c:v>
                </c:pt>
                <c:pt idx="242" formatCode="0.00%">
                  <c:v>1.3383397698294441E-3</c:v>
                </c:pt>
                <c:pt idx="243" formatCode="0.00%">
                  <c:v>8.2098483432635483E-3</c:v>
                </c:pt>
                <c:pt idx="244" formatCode="0.00%">
                  <c:v>8.6593776163101932E-3</c:v>
                </c:pt>
                <c:pt idx="245" formatCode="0.00%">
                  <c:v>1.3380989501743379E-4</c:v>
                </c:pt>
                <c:pt idx="246" formatCode="0.00%">
                  <c:v>-9.3555093555094393E-3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835-433E-8BAB-479B87753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008512"/>
        <c:axId val="123151488"/>
      </c:lineChart>
      <c:dateAx>
        <c:axId val="123008512"/>
        <c:scaling>
          <c:orientation val="minMax"/>
          <c:max val="45474"/>
          <c:min val="43647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3151488"/>
        <c:crosses val="autoZero"/>
        <c:auto val="0"/>
        <c:lblOffset val="100"/>
        <c:baseTimeUnit val="months"/>
        <c:majorUnit val="5"/>
        <c:majorTimeUnit val="months"/>
      </c:dateAx>
      <c:valAx>
        <c:axId val="123151488"/>
        <c:scaling>
          <c:orientation val="minMax"/>
          <c:max val="9.0000000000000024E-2"/>
          <c:min val="-0.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3008512"/>
        <c:crosses val="autoZero"/>
        <c:crossBetween val="between"/>
        <c:majorUnit val="0.02"/>
      </c:valAx>
    </c:plotArea>
    <c:legend>
      <c:legendPos val="b"/>
      <c:layout>
        <c:manualLayout>
          <c:xMode val="edge"/>
          <c:yMode val="edge"/>
          <c:x val="1.5338024972350128E-2"/>
          <c:y val="0.86822199792634924"/>
          <c:w val="0.93731989811447702"/>
          <c:h val="0.1317780020736509"/>
        </c:manualLayout>
      </c:layout>
      <c:overlay val="0"/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Gráfica!$B$1</c:f>
              <c:strCache>
                <c:ptCount val="1"/>
                <c:pt idx="0">
                  <c:v>Variación anual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3"/>
              <c:layout>
                <c:manualLayout>
                  <c:x val="0.16584659335871035"/>
                  <c:y val="0.4618674414072672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-2,33%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0CB-4F18-AE55-7A23F5A291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Gráfica!$A$2:$A$46</c:f>
              <c:strCache>
                <c:ptCount val="45"/>
                <c:pt idx="0">
                  <c:v>2013-1</c:v>
                </c:pt>
                <c:pt idx="1">
                  <c:v>2013-2</c:v>
                </c:pt>
                <c:pt idx="2">
                  <c:v>2013-3</c:v>
                </c:pt>
                <c:pt idx="3">
                  <c:v>2013-4</c:v>
                </c:pt>
                <c:pt idx="4">
                  <c:v>2014-1</c:v>
                </c:pt>
                <c:pt idx="5">
                  <c:v>2014-2</c:v>
                </c:pt>
                <c:pt idx="6">
                  <c:v>2014-3</c:v>
                </c:pt>
                <c:pt idx="7">
                  <c:v>2014-4</c:v>
                </c:pt>
                <c:pt idx="8">
                  <c:v>2015-1</c:v>
                </c:pt>
                <c:pt idx="9">
                  <c:v>2015-2</c:v>
                </c:pt>
                <c:pt idx="10">
                  <c:v>2015-3</c:v>
                </c:pt>
                <c:pt idx="11">
                  <c:v>2015-4</c:v>
                </c:pt>
                <c:pt idx="12">
                  <c:v>2016-1</c:v>
                </c:pt>
                <c:pt idx="13">
                  <c:v>2016-2</c:v>
                </c:pt>
                <c:pt idx="14">
                  <c:v>2016-3</c:v>
                </c:pt>
                <c:pt idx="15">
                  <c:v>2016-4</c:v>
                </c:pt>
                <c:pt idx="16">
                  <c:v>2017-1</c:v>
                </c:pt>
                <c:pt idx="17">
                  <c:v>2017-2</c:v>
                </c:pt>
                <c:pt idx="18">
                  <c:v>2017-3</c:v>
                </c:pt>
                <c:pt idx="19">
                  <c:v>2017-4</c:v>
                </c:pt>
                <c:pt idx="20">
                  <c:v>2018-1</c:v>
                </c:pt>
                <c:pt idx="21">
                  <c:v>2018-2</c:v>
                </c:pt>
                <c:pt idx="22">
                  <c:v>2018-3</c:v>
                </c:pt>
                <c:pt idx="23">
                  <c:v>2018-4</c:v>
                </c:pt>
                <c:pt idx="24">
                  <c:v>2019-1</c:v>
                </c:pt>
                <c:pt idx="25">
                  <c:v>2019-2</c:v>
                </c:pt>
                <c:pt idx="26">
                  <c:v>2019-3</c:v>
                </c:pt>
                <c:pt idx="27">
                  <c:v>2019-4</c:v>
                </c:pt>
                <c:pt idx="28">
                  <c:v>2020-1</c:v>
                </c:pt>
                <c:pt idx="29">
                  <c:v>2020-2</c:v>
                </c:pt>
                <c:pt idx="30">
                  <c:v>2020-3</c:v>
                </c:pt>
                <c:pt idx="31">
                  <c:v>2020-4</c:v>
                </c:pt>
                <c:pt idx="32">
                  <c:v>2021-1</c:v>
                </c:pt>
                <c:pt idx="33">
                  <c:v>2021-2</c:v>
                </c:pt>
                <c:pt idx="34">
                  <c:v>2021-3</c:v>
                </c:pt>
                <c:pt idx="35">
                  <c:v>2021-4</c:v>
                </c:pt>
                <c:pt idx="36">
                  <c:v>2022-1</c:v>
                </c:pt>
                <c:pt idx="37">
                  <c:v>2022-2</c:v>
                </c:pt>
                <c:pt idx="38">
                  <c:v>2022-3</c:v>
                </c:pt>
                <c:pt idx="39">
                  <c:v>2022-4</c:v>
                </c:pt>
                <c:pt idx="40">
                  <c:v>2023-1</c:v>
                </c:pt>
                <c:pt idx="41">
                  <c:v>2023-2</c:v>
                </c:pt>
                <c:pt idx="42">
                  <c:v>2023-3</c:v>
                </c:pt>
                <c:pt idx="43">
                  <c:v>2023-4</c:v>
                </c:pt>
                <c:pt idx="44">
                  <c:v>2024-1</c:v>
                </c:pt>
              </c:strCache>
            </c:strRef>
          </c:cat>
          <c:val>
            <c:numRef>
              <c:f>Gráfica!$B$2:$B$46</c:f>
              <c:numCache>
                <c:formatCode>0.00%</c:formatCode>
                <c:ptCount val="45"/>
                <c:pt idx="0">
                  <c:v>8.1894703610957409E-2</c:v>
                </c:pt>
                <c:pt idx="1">
                  <c:v>7.4358928649939093E-2</c:v>
                </c:pt>
                <c:pt idx="2">
                  <c:v>7.9773813033480412E-2</c:v>
                </c:pt>
                <c:pt idx="3">
                  <c:v>6.1688065120905744E-2</c:v>
                </c:pt>
                <c:pt idx="4">
                  <c:v>6.5503094091984737E-2</c:v>
                </c:pt>
                <c:pt idx="5">
                  <c:v>4.4691903661071564E-2</c:v>
                </c:pt>
                <c:pt idx="6">
                  <c:v>4.8066457475115287E-2</c:v>
                </c:pt>
                <c:pt idx="7">
                  <c:v>3.5734233192463494E-2</c:v>
                </c:pt>
                <c:pt idx="8">
                  <c:v>2.8055064092811222E-2</c:v>
                </c:pt>
                <c:pt idx="9">
                  <c:v>5.3234942594711621E-2</c:v>
                </c:pt>
                <c:pt idx="10">
                  <c:v>3.9701754866936945E-2</c:v>
                </c:pt>
                <c:pt idx="11">
                  <c:v>2.4683399637706938E-2</c:v>
                </c:pt>
                <c:pt idx="12">
                  <c:v>2.7546342027813475E-2</c:v>
                </c:pt>
                <c:pt idx="13">
                  <c:v>1.1608224620836882E-2</c:v>
                </c:pt>
                <c:pt idx="14">
                  <c:v>1.5569838788173307E-2</c:v>
                </c:pt>
                <c:pt idx="15">
                  <c:v>3.6609747326775688E-2</c:v>
                </c:pt>
                <c:pt idx="16">
                  <c:v>5.7190770187094397E-3</c:v>
                </c:pt>
                <c:pt idx="17">
                  <c:v>2.2367070028920022E-2</c:v>
                </c:pt>
                <c:pt idx="18">
                  <c:v>2.8216509653611777E-2</c:v>
                </c:pt>
                <c:pt idx="19">
                  <c:v>2.9311679793129208E-2</c:v>
                </c:pt>
                <c:pt idx="20">
                  <c:v>3.3537325558612663E-2</c:v>
                </c:pt>
                <c:pt idx="21">
                  <c:v>3.7414340064985341E-2</c:v>
                </c:pt>
                <c:pt idx="22">
                  <c:v>1.3108646284497372E-2</c:v>
                </c:pt>
                <c:pt idx="23">
                  <c:v>3.2798712130672758E-3</c:v>
                </c:pt>
                <c:pt idx="24">
                  <c:v>2.4613763882467499E-2</c:v>
                </c:pt>
                <c:pt idx="25">
                  <c:v>3.9637282082938263E-4</c:v>
                </c:pt>
                <c:pt idx="26">
                  <c:v>2.5376075490601169E-2</c:v>
                </c:pt>
                <c:pt idx="27">
                  <c:v>2.4480300860953319E-2</c:v>
                </c:pt>
                <c:pt idx="28">
                  <c:v>1.8799415783285811E-2</c:v>
                </c:pt>
                <c:pt idx="29">
                  <c:v>-1.7853445205706642E-2</c:v>
                </c:pt>
                <c:pt idx="30">
                  <c:v>-6.4695335458194725E-3</c:v>
                </c:pt>
                <c:pt idx="31">
                  <c:v>2.9573004518588242E-3</c:v>
                </c:pt>
                <c:pt idx="32">
                  <c:v>5.9543247790692089E-3</c:v>
                </c:pt>
                <c:pt idx="33">
                  <c:v>4.985363578370805E-2</c:v>
                </c:pt>
                <c:pt idx="34">
                  <c:v>2.5965748111501652E-2</c:v>
                </c:pt>
                <c:pt idx="35">
                  <c:v>1.990558789761554E-2</c:v>
                </c:pt>
                <c:pt idx="36">
                  <c:v>8.8405422599278083E-3</c:v>
                </c:pt>
                <c:pt idx="37">
                  <c:v>-1.5423428238501291E-2</c:v>
                </c:pt>
                <c:pt idx="38">
                  <c:v>-2.8399328186851536E-2</c:v>
                </c:pt>
                <c:pt idx="39">
                  <c:v>-5.2420184012356708E-2</c:v>
                </c:pt>
                <c:pt idx="40">
                  <c:v>-2.9997403572305625E-2</c:v>
                </c:pt>
                <c:pt idx="41">
                  <c:v>-4.0280096471143612E-2</c:v>
                </c:pt>
                <c:pt idx="42">
                  <c:v>-4.1652842375304977E-2</c:v>
                </c:pt>
                <c:pt idx="43">
                  <c:v>-5.0863689877657103E-3</c:v>
                </c:pt>
                <c:pt idx="44">
                  <c:v>-2.3283712401584777E-2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CB-4F18-AE55-7A23F5A29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3289776"/>
        <c:axId val="1483284016"/>
      </c:lineChart>
      <c:catAx>
        <c:axId val="148328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3284016"/>
        <c:crosses val="autoZero"/>
        <c:auto val="1"/>
        <c:lblAlgn val="ctr"/>
        <c:lblOffset val="100"/>
        <c:noMultiLvlLbl val="0"/>
      </c:catAx>
      <c:valAx>
        <c:axId val="1483284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328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07473363174701"/>
          <c:y val="2.8472201675022051E-2"/>
          <c:w val="0.74689595421297272"/>
          <c:h val="0.64555565132337545"/>
        </c:manualLayout>
      </c:layout>
      <c:lineChart>
        <c:grouping val="standard"/>
        <c:varyColors val="0"/>
        <c:ser>
          <c:idx val="0"/>
          <c:order val="0"/>
          <c:tx>
            <c:strRef>
              <c:f>'Ac. 12 meses'!$B$1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90"/>
              <c:layout>
                <c:manualLayout>
                  <c:x val="-5.86001196999627E-3"/>
                  <c:y val="1.42954911795693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EF-46F7-B334-8FB38AA6EE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meses'!$A$10:$A$200</c:f>
              <c:numCache>
                <c:formatCode>mmm\-yy</c:formatCode>
                <c:ptCount val="191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  <c:pt idx="185">
                  <c:v>45292</c:v>
                </c:pt>
                <c:pt idx="186">
                  <c:v>45323</c:v>
                </c:pt>
                <c:pt idx="187">
                  <c:v>45352</c:v>
                </c:pt>
                <c:pt idx="188">
                  <c:v>45383</c:v>
                </c:pt>
                <c:pt idx="189">
                  <c:v>45413</c:v>
                </c:pt>
                <c:pt idx="190">
                  <c:v>45444</c:v>
                </c:pt>
              </c:numCache>
            </c:numRef>
          </c:cat>
          <c:val>
            <c:numRef>
              <c:f>'Ac. 12 meses'!$B$10:$B$200</c:f>
              <c:numCache>
                <c:formatCode>#,##0</c:formatCode>
                <c:ptCount val="191"/>
                <c:pt idx="0">
                  <c:v>44129</c:v>
                </c:pt>
                <c:pt idx="1">
                  <c:v>43222</c:v>
                </c:pt>
                <c:pt idx="2">
                  <c:v>42629</c:v>
                </c:pt>
                <c:pt idx="3">
                  <c:v>43319</c:v>
                </c:pt>
                <c:pt idx="4">
                  <c:v>42403</c:v>
                </c:pt>
                <c:pt idx="5">
                  <c:v>42093</c:v>
                </c:pt>
                <c:pt idx="6">
                  <c:v>41447</c:v>
                </c:pt>
                <c:pt idx="7">
                  <c:v>42839</c:v>
                </c:pt>
                <c:pt idx="8">
                  <c:v>43235</c:v>
                </c:pt>
                <c:pt idx="9">
                  <c:v>42889</c:v>
                </c:pt>
                <c:pt idx="10">
                  <c:v>43621</c:v>
                </c:pt>
                <c:pt idx="11">
                  <c:v>40175</c:v>
                </c:pt>
                <c:pt idx="12">
                  <c:v>45600</c:v>
                </c:pt>
                <c:pt idx="13">
                  <c:v>44392</c:v>
                </c:pt>
                <c:pt idx="14">
                  <c:v>43298</c:v>
                </c:pt>
                <c:pt idx="15">
                  <c:v>43706</c:v>
                </c:pt>
                <c:pt idx="16">
                  <c:v>46313</c:v>
                </c:pt>
                <c:pt idx="17">
                  <c:v>44523</c:v>
                </c:pt>
                <c:pt idx="18">
                  <c:v>44284</c:v>
                </c:pt>
                <c:pt idx="19">
                  <c:v>46459</c:v>
                </c:pt>
                <c:pt idx="20">
                  <c:v>49775</c:v>
                </c:pt>
                <c:pt idx="21">
                  <c:v>53640</c:v>
                </c:pt>
                <c:pt idx="22">
                  <c:v>55831</c:v>
                </c:pt>
                <c:pt idx="23">
                  <c:v>55046</c:v>
                </c:pt>
                <c:pt idx="24">
                  <c:v>53977</c:v>
                </c:pt>
                <c:pt idx="25">
                  <c:v>55642</c:v>
                </c:pt>
                <c:pt idx="26">
                  <c:v>55272</c:v>
                </c:pt>
                <c:pt idx="27">
                  <c:v>65971</c:v>
                </c:pt>
                <c:pt idx="28">
                  <c:v>73735</c:v>
                </c:pt>
                <c:pt idx="29">
                  <c:v>76021</c:v>
                </c:pt>
                <c:pt idx="30">
                  <c:v>78961</c:v>
                </c:pt>
                <c:pt idx="31">
                  <c:v>79112</c:v>
                </c:pt>
                <c:pt idx="32">
                  <c:v>80868</c:v>
                </c:pt>
                <c:pt idx="33">
                  <c:v>91177</c:v>
                </c:pt>
                <c:pt idx="34">
                  <c:v>95110</c:v>
                </c:pt>
                <c:pt idx="35">
                  <c:v>97522</c:v>
                </c:pt>
                <c:pt idx="36">
                  <c:v>97626</c:v>
                </c:pt>
                <c:pt idx="37">
                  <c:v>98401</c:v>
                </c:pt>
                <c:pt idx="38">
                  <c:v>101986</c:v>
                </c:pt>
                <c:pt idx="39">
                  <c:v>96432</c:v>
                </c:pt>
                <c:pt idx="40">
                  <c:v>89704</c:v>
                </c:pt>
                <c:pt idx="41">
                  <c:v>89112</c:v>
                </c:pt>
                <c:pt idx="42">
                  <c:v>89050</c:v>
                </c:pt>
                <c:pt idx="43">
                  <c:v>86775</c:v>
                </c:pt>
                <c:pt idx="44">
                  <c:v>82095</c:v>
                </c:pt>
                <c:pt idx="45">
                  <c:v>67905</c:v>
                </c:pt>
                <c:pt idx="46">
                  <c:v>68336</c:v>
                </c:pt>
                <c:pt idx="47">
                  <c:v>67696</c:v>
                </c:pt>
                <c:pt idx="48">
                  <c:v>68927</c:v>
                </c:pt>
                <c:pt idx="49">
                  <c:v>70875</c:v>
                </c:pt>
                <c:pt idx="50">
                  <c:v>69296</c:v>
                </c:pt>
                <c:pt idx="51">
                  <c:v>66720</c:v>
                </c:pt>
                <c:pt idx="52">
                  <c:v>75089</c:v>
                </c:pt>
                <c:pt idx="53">
                  <c:v>75842</c:v>
                </c:pt>
                <c:pt idx="54">
                  <c:v>75478</c:v>
                </c:pt>
                <c:pt idx="55">
                  <c:v>76304</c:v>
                </c:pt>
                <c:pt idx="56">
                  <c:v>76537</c:v>
                </c:pt>
                <c:pt idx="57">
                  <c:v>78975</c:v>
                </c:pt>
                <c:pt idx="58">
                  <c:v>73488</c:v>
                </c:pt>
                <c:pt idx="59">
                  <c:v>72493</c:v>
                </c:pt>
                <c:pt idx="60">
                  <c:v>72929</c:v>
                </c:pt>
                <c:pt idx="61">
                  <c:v>70672</c:v>
                </c:pt>
                <c:pt idx="62">
                  <c:v>71786</c:v>
                </c:pt>
                <c:pt idx="63">
                  <c:v>71537</c:v>
                </c:pt>
                <c:pt idx="64">
                  <c:v>64069</c:v>
                </c:pt>
                <c:pt idx="65">
                  <c:v>63188</c:v>
                </c:pt>
                <c:pt idx="66">
                  <c:v>62715</c:v>
                </c:pt>
                <c:pt idx="67">
                  <c:v>63015</c:v>
                </c:pt>
                <c:pt idx="68">
                  <c:v>61926</c:v>
                </c:pt>
                <c:pt idx="69">
                  <c:v>62698</c:v>
                </c:pt>
                <c:pt idx="70">
                  <c:v>60424</c:v>
                </c:pt>
                <c:pt idx="71">
                  <c:v>59638</c:v>
                </c:pt>
                <c:pt idx="72">
                  <c:v>56351</c:v>
                </c:pt>
                <c:pt idx="73">
                  <c:v>53163</c:v>
                </c:pt>
                <c:pt idx="74">
                  <c:v>52960</c:v>
                </c:pt>
                <c:pt idx="75">
                  <c:v>51403</c:v>
                </c:pt>
                <c:pt idx="76">
                  <c:v>49465</c:v>
                </c:pt>
                <c:pt idx="77">
                  <c:v>52922</c:v>
                </c:pt>
                <c:pt idx="78">
                  <c:v>53570</c:v>
                </c:pt>
                <c:pt idx="79">
                  <c:v>53747</c:v>
                </c:pt>
                <c:pt idx="80">
                  <c:v>56912</c:v>
                </c:pt>
                <c:pt idx="81">
                  <c:v>54760</c:v>
                </c:pt>
                <c:pt idx="82">
                  <c:v>59941</c:v>
                </c:pt>
                <c:pt idx="83">
                  <c:v>59656</c:v>
                </c:pt>
                <c:pt idx="84">
                  <c:v>58600</c:v>
                </c:pt>
                <c:pt idx="85">
                  <c:v>62412</c:v>
                </c:pt>
                <c:pt idx="86">
                  <c:v>64532</c:v>
                </c:pt>
                <c:pt idx="87">
                  <c:v>64468</c:v>
                </c:pt>
                <c:pt idx="88">
                  <c:v>68148</c:v>
                </c:pt>
                <c:pt idx="89">
                  <c:v>66859</c:v>
                </c:pt>
                <c:pt idx="90">
                  <c:v>65058</c:v>
                </c:pt>
                <c:pt idx="91">
                  <c:v>65536</c:v>
                </c:pt>
                <c:pt idx="92">
                  <c:v>63655</c:v>
                </c:pt>
                <c:pt idx="93">
                  <c:v>65978</c:v>
                </c:pt>
                <c:pt idx="94">
                  <c:v>64477</c:v>
                </c:pt>
                <c:pt idx="95">
                  <c:v>66141</c:v>
                </c:pt>
                <c:pt idx="96">
                  <c:v>64952</c:v>
                </c:pt>
                <c:pt idx="97">
                  <c:v>63350</c:v>
                </c:pt>
                <c:pt idx="98">
                  <c:v>59662</c:v>
                </c:pt>
                <c:pt idx="99">
                  <c:v>59479</c:v>
                </c:pt>
                <c:pt idx="100">
                  <c:v>56266</c:v>
                </c:pt>
                <c:pt idx="101">
                  <c:v>53050</c:v>
                </c:pt>
                <c:pt idx="102">
                  <c:v>52750</c:v>
                </c:pt>
                <c:pt idx="103">
                  <c:v>51135</c:v>
                </c:pt>
                <c:pt idx="104">
                  <c:v>52065</c:v>
                </c:pt>
                <c:pt idx="105">
                  <c:v>49443</c:v>
                </c:pt>
                <c:pt idx="106">
                  <c:v>48323</c:v>
                </c:pt>
                <c:pt idx="107">
                  <c:v>50221</c:v>
                </c:pt>
                <c:pt idx="108">
                  <c:v>53524</c:v>
                </c:pt>
                <c:pt idx="109">
                  <c:v>53960</c:v>
                </c:pt>
                <c:pt idx="110">
                  <c:v>55400</c:v>
                </c:pt>
                <c:pt idx="111">
                  <c:v>54458</c:v>
                </c:pt>
                <c:pt idx="112">
                  <c:v>53541</c:v>
                </c:pt>
                <c:pt idx="113">
                  <c:v>56492</c:v>
                </c:pt>
                <c:pt idx="114">
                  <c:v>58914</c:v>
                </c:pt>
                <c:pt idx="115">
                  <c:v>61223</c:v>
                </c:pt>
                <c:pt idx="116">
                  <c:v>62957</c:v>
                </c:pt>
                <c:pt idx="117">
                  <c:v>66176</c:v>
                </c:pt>
                <c:pt idx="118">
                  <c:v>64488</c:v>
                </c:pt>
                <c:pt idx="119">
                  <c:v>62294</c:v>
                </c:pt>
                <c:pt idx="120">
                  <c:v>63031</c:v>
                </c:pt>
                <c:pt idx="121">
                  <c:v>64097</c:v>
                </c:pt>
                <c:pt idx="122">
                  <c:v>62344</c:v>
                </c:pt>
                <c:pt idx="123">
                  <c:v>63676</c:v>
                </c:pt>
                <c:pt idx="124">
                  <c:v>62877</c:v>
                </c:pt>
                <c:pt idx="125">
                  <c:v>61645</c:v>
                </c:pt>
                <c:pt idx="126">
                  <c:v>60010</c:v>
                </c:pt>
                <c:pt idx="127">
                  <c:v>57280</c:v>
                </c:pt>
                <c:pt idx="128">
                  <c:v>52612</c:v>
                </c:pt>
                <c:pt idx="129">
                  <c:v>49897</c:v>
                </c:pt>
                <c:pt idx="130">
                  <c:v>51705</c:v>
                </c:pt>
                <c:pt idx="131">
                  <c:v>48978</c:v>
                </c:pt>
                <c:pt idx="132">
                  <c:v>44842</c:v>
                </c:pt>
                <c:pt idx="133">
                  <c:v>41536</c:v>
                </c:pt>
                <c:pt idx="134">
                  <c:v>41658</c:v>
                </c:pt>
                <c:pt idx="135">
                  <c:v>43926</c:v>
                </c:pt>
                <c:pt idx="136">
                  <c:v>41930</c:v>
                </c:pt>
                <c:pt idx="137">
                  <c:v>44493</c:v>
                </c:pt>
                <c:pt idx="138">
                  <c:v>42960</c:v>
                </c:pt>
                <c:pt idx="139">
                  <c:v>42704</c:v>
                </c:pt>
                <c:pt idx="140">
                  <c:v>41966</c:v>
                </c:pt>
                <c:pt idx="141">
                  <c:v>42862</c:v>
                </c:pt>
                <c:pt idx="142">
                  <c:v>42638</c:v>
                </c:pt>
                <c:pt idx="143">
                  <c:v>45098</c:v>
                </c:pt>
                <c:pt idx="144">
                  <c:v>46058</c:v>
                </c:pt>
                <c:pt idx="145">
                  <c:v>45591</c:v>
                </c:pt>
                <c:pt idx="146">
                  <c:v>46318</c:v>
                </c:pt>
                <c:pt idx="147">
                  <c:v>43805</c:v>
                </c:pt>
                <c:pt idx="148">
                  <c:v>45967</c:v>
                </c:pt>
                <c:pt idx="149">
                  <c:v>44934</c:v>
                </c:pt>
                <c:pt idx="150">
                  <c:v>46915</c:v>
                </c:pt>
                <c:pt idx="151">
                  <c:v>50238</c:v>
                </c:pt>
                <c:pt idx="152">
                  <c:v>54583</c:v>
                </c:pt>
                <c:pt idx="153">
                  <c:v>60588</c:v>
                </c:pt>
                <c:pt idx="154">
                  <c:v>62141</c:v>
                </c:pt>
                <c:pt idx="155">
                  <c:v>67923</c:v>
                </c:pt>
                <c:pt idx="156">
                  <c:v>70031</c:v>
                </c:pt>
                <c:pt idx="157">
                  <c:v>73560</c:v>
                </c:pt>
                <c:pt idx="158">
                  <c:v>77199</c:v>
                </c:pt>
                <c:pt idx="159">
                  <c:v>79993</c:v>
                </c:pt>
                <c:pt idx="160">
                  <c:v>97729</c:v>
                </c:pt>
                <c:pt idx="161">
                  <c:v>99736</c:v>
                </c:pt>
                <c:pt idx="162">
                  <c:v>104521</c:v>
                </c:pt>
                <c:pt idx="163">
                  <c:v>105008</c:v>
                </c:pt>
                <c:pt idx="164">
                  <c:v>111891</c:v>
                </c:pt>
                <c:pt idx="165">
                  <c:v>113449</c:v>
                </c:pt>
                <c:pt idx="166">
                  <c:v>120055</c:v>
                </c:pt>
                <c:pt idx="167">
                  <c:v>137582</c:v>
                </c:pt>
                <c:pt idx="168">
                  <c:v>151884</c:v>
                </c:pt>
                <c:pt idx="169">
                  <c:v>166044</c:v>
                </c:pt>
                <c:pt idx="170">
                  <c:v>169119</c:v>
                </c:pt>
                <c:pt idx="171">
                  <c:v>180700</c:v>
                </c:pt>
                <c:pt idx="172">
                  <c:v>173991</c:v>
                </c:pt>
                <c:pt idx="173">
                  <c:v>175409</c:v>
                </c:pt>
                <c:pt idx="174">
                  <c:v>172108</c:v>
                </c:pt>
                <c:pt idx="175">
                  <c:v>171008</c:v>
                </c:pt>
                <c:pt idx="176" formatCode="General">
                  <c:v>163207</c:v>
                </c:pt>
                <c:pt idx="177">
                  <c:v>164937</c:v>
                </c:pt>
                <c:pt idx="178">
                  <c:v>158599</c:v>
                </c:pt>
                <c:pt idx="179">
                  <c:v>134873</c:v>
                </c:pt>
                <c:pt idx="180" formatCode="_-* #,##0_-;\-* #,##0_-;_-* &quot;-&quot;??_-;_-@_-">
                  <c:v>122501</c:v>
                </c:pt>
                <c:pt idx="181" formatCode="_-* #,##0_-;\-* #,##0_-;_-* &quot;-&quot;??_-;_-@_-">
                  <c:v>111753</c:v>
                </c:pt>
                <c:pt idx="182">
                  <c:v>110220</c:v>
                </c:pt>
                <c:pt idx="183">
                  <c:v>102554</c:v>
                </c:pt>
                <c:pt idx="184">
                  <c:v>104712</c:v>
                </c:pt>
                <c:pt idx="185">
                  <c:v>99378</c:v>
                </c:pt>
                <c:pt idx="186" formatCode="_-* #,##0_-;\-* #,##0_-;_-* &quot;-&quot;??_-;_-@_-">
                  <c:v>96955</c:v>
                </c:pt>
                <c:pt idx="187" formatCode="_-* #,##0_-;\-* #,##0_-;_-* &quot;-&quot;??_-;_-@_-">
                  <c:v>91588</c:v>
                </c:pt>
                <c:pt idx="188" formatCode="_-* #,##0_-;\-* #,##0_-;_-* &quot;-&quot;??_-;_-@_-">
                  <c:v>95843</c:v>
                </c:pt>
                <c:pt idx="189">
                  <c:v>92262</c:v>
                </c:pt>
                <c:pt idx="190">
                  <c:v>91914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3EF-46F7-B334-8FB38AA6EEFA}"/>
            </c:ext>
          </c:extLst>
        </c:ser>
        <c:ser>
          <c:idx val="1"/>
          <c:order val="1"/>
          <c:tx>
            <c:strRef>
              <c:f>'Ac. 12 meses'!$C$1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rgbClr val="E60000"/>
              </a:solidFill>
            </a:ln>
          </c:spPr>
          <c:marker>
            <c:symbol val="none"/>
          </c:marker>
          <c:dLbls>
            <c:dLbl>
              <c:idx val="171"/>
              <c:layout>
                <c:manualLayout>
                  <c:x val="0.37768630546426718"/>
                  <c:y val="6.33086037952358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3EF-46F7-B334-8FB38AA6E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'Ac. 12 meses'!$A$10:$A$200</c:f>
              <c:numCache>
                <c:formatCode>mmm\-yy</c:formatCode>
                <c:ptCount val="191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  <c:pt idx="185">
                  <c:v>45292</c:v>
                </c:pt>
                <c:pt idx="186">
                  <c:v>45323</c:v>
                </c:pt>
                <c:pt idx="187">
                  <c:v>45352</c:v>
                </c:pt>
                <c:pt idx="188">
                  <c:v>45383</c:v>
                </c:pt>
                <c:pt idx="189">
                  <c:v>45413</c:v>
                </c:pt>
                <c:pt idx="190">
                  <c:v>45444</c:v>
                </c:pt>
              </c:numCache>
            </c:numRef>
          </c:cat>
          <c:val>
            <c:numRef>
              <c:f>'Ac. 12 meses'!$C$10:$C$200</c:f>
              <c:numCache>
                <c:formatCode>_-* #,##0_-;\-* #,##0_-;_-* "-"??_-;_-@_-</c:formatCode>
                <c:ptCount val="191"/>
                <c:pt idx="0">
                  <c:v>85527</c:v>
                </c:pt>
                <c:pt idx="1">
                  <c:v>86263</c:v>
                </c:pt>
                <c:pt idx="2">
                  <c:v>84117</c:v>
                </c:pt>
                <c:pt idx="3">
                  <c:v>83889</c:v>
                </c:pt>
                <c:pt idx="4">
                  <c:v>80649</c:v>
                </c:pt>
                <c:pt idx="5">
                  <c:v>76246</c:v>
                </c:pt>
                <c:pt idx="6">
                  <c:v>74430</c:v>
                </c:pt>
                <c:pt idx="7">
                  <c:v>73603</c:v>
                </c:pt>
                <c:pt idx="8">
                  <c:v>72668</c:v>
                </c:pt>
                <c:pt idx="9">
                  <c:v>70412</c:v>
                </c:pt>
                <c:pt idx="10">
                  <c:v>69367</c:v>
                </c:pt>
                <c:pt idx="11">
                  <c:v>68148</c:v>
                </c:pt>
                <c:pt idx="12">
                  <c:v>66351</c:v>
                </c:pt>
                <c:pt idx="13">
                  <c:v>62749</c:v>
                </c:pt>
                <c:pt idx="14">
                  <c:v>62910</c:v>
                </c:pt>
                <c:pt idx="15">
                  <c:v>63757</c:v>
                </c:pt>
                <c:pt idx="16">
                  <c:v>64701</c:v>
                </c:pt>
                <c:pt idx="17">
                  <c:v>65698</c:v>
                </c:pt>
                <c:pt idx="18">
                  <c:v>66553</c:v>
                </c:pt>
                <c:pt idx="19">
                  <c:v>67956</c:v>
                </c:pt>
                <c:pt idx="20">
                  <c:v>68290</c:v>
                </c:pt>
                <c:pt idx="21">
                  <c:v>69182</c:v>
                </c:pt>
                <c:pt idx="22">
                  <c:v>71070</c:v>
                </c:pt>
                <c:pt idx="23">
                  <c:v>73312</c:v>
                </c:pt>
                <c:pt idx="24">
                  <c:v>76885</c:v>
                </c:pt>
                <c:pt idx="25">
                  <c:v>79790</c:v>
                </c:pt>
                <c:pt idx="26">
                  <c:v>82267</c:v>
                </c:pt>
                <c:pt idx="27">
                  <c:v>84599</c:v>
                </c:pt>
                <c:pt idx="28">
                  <c:v>87663</c:v>
                </c:pt>
                <c:pt idx="29">
                  <c:v>93031</c:v>
                </c:pt>
                <c:pt idx="30">
                  <c:v>95898</c:v>
                </c:pt>
                <c:pt idx="31">
                  <c:v>102524</c:v>
                </c:pt>
                <c:pt idx="32">
                  <c:v>107799</c:v>
                </c:pt>
                <c:pt idx="33">
                  <c:v>114215</c:v>
                </c:pt>
                <c:pt idx="34">
                  <c:v>120824</c:v>
                </c:pt>
                <c:pt idx="35">
                  <c:v>122054</c:v>
                </c:pt>
                <c:pt idx="36">
                  <c:v>122874</c:v>
                </c:pt>
                <c:pt idx="37">
                  <c:v>123292</c:v>
                </c:pt>
                <c:pt idx="38">
                  <c:v>122809</c:v>
                </c:pt>
                <c:pt idx="39">
                  <c:v>121795</c:v>
                </c:pt>
                <c:pt idx="40">
                  <c:v>123595</c:v>
                </c:pt>
                <c:pt idx="41">
                  <c:v>120350</c:v>
                </c:pt>
                <c:pt idx="42">
                  <c:v>119225</c:v>
                </c:pt>
                <c:pt idx="43">
                  <c:v>114052</c:v>
                </c:pt>
                <c:pt idx="44">
                  <c:v>110013</c:v>
                </c:pt>
                <c:pt idx="45">
                  <c:v>110258</c:v>
                </c:pt>
                <c:pt idx="46">
                  <c:v>105641</c:v>
                </c:pt>
                <c:pt idx="47">
                  <c:v>104766</c:v>
                </c:pt>
                <c:pt idx="48">
                  <c:v>103422</c:v>
                </c:pt>
                <c:pt idx="49">
                  <c:v>103099</c:v>
                </c:pt>
                <c:pt idx="50">
                  <c:v>102720</c:v>
                </c:pt>
                <c:pt idx="51">
                  <c:v>101774</c:v>
                </c:pt>
                <c:pt idx="52">
                  <c:v>100114</c:v>
                </c:pt>
                <c:pt idx="53">
                  <c:v>101504</c:v>
                </c:pt>
                <c:pt idx="54">
                  <c:v>103200</c:v>
                </c:pt>
                <c:pt idx="55">
                  <c:v>103883</c:v>
                </c:pt>
                <c:pt idx="56">
                  <c:v>105208</c:v>
                </c:pt>
                <c:pt idx="57">
                  <c:v>103547</c:v>
                </c:pt>
                <c:pt idx="58">
                  <c:v>102743</c:v>
                </c:pt>
                <c:pt idx="59">
                  <c:v>101282</c:v>
                </c:pt>
                <c:pt idx="60">
                  <c:v>102032</c:v>
                </c:pt>
                <c:pt idx="61">
                  <c:v>101132</c:v>
                </c:pt>
                <c:pt idx="62">
                  <c:v>102670</c:v>
                </c:pt>
                <c:pt idx="63">
                  <c:v>103836</c:v>
                </c:pt>
                <c:pt idx="64">
                  <c:v>101022</c:v>
                </c:pt>
                <c:pt idx="65">
                  <c:v>101044</c:v>
                </c:pt>
                <c:pt idx="66">
                  <c:v>100983</c:v>
                </c:pt>
                <c:pt idx="67">
                  <c:v>102697</c:v>
                </c:pt>
                <c:pt idx="68">
                  <c:v>103307</c:v>
                </c:pt>
                <c:pt idx="69">
                  <c:v>100339</c:v>
                </c:pt>
                <c:pt idx="70">
                  <c:v>101307</c:v>
                </c:pt>
                <c:pt idx="71">
                  <c:v>104619</c:v>
                </c:pt>
                <c:pt idx="72">
                  <c:v>102066</c:v>
                </c:pt>
                <c:pt idx="73">
                  <c:v>101191</c:v>
                </c:pt>
                <c:pt idx="74">
                  <c:v>102379</c:v>
                </c:pt>
                <c:pt idx="75">
                  <c:v>99809</c:v>
                </c:pt>
                <c:pt idx="76">
                  <c:v>102896</c:v>
                </c:pt>
                <c:pt idx="77">
                  <c:v>103104</c:v>
                </c:pt>
                <c:pt idx="78">
                  <c:v>105001</c:v>
                </c:pt>
                <c:pt idx="79">
                  <c:v>106954</c:v>
                </c:pt>
                <c:pt idx="80">
                  <c:v>111506</c:v>
                </c:pt>
                <c:pt idx="81">
                  <c:v>112277</c:v>
                </c:pt>
                <c:pt idx="82">
                  <c:v>116464</c:v>
                </c:pt>
                <c:pt idx="83">
                  <c:v>117832</c:v>
                </c:pt>
                <c:pt idx="84">
                  <c:v>123237</c:v>
                </c:pt>
                <c:pt idx="85">
                  <c:v>127323</c:v>
                </c:pt>
                <c:pt idx="86">
                  <c:v>126847</c:v>
                </c:pt>
                <c:pt idx="87">
                  <c:v>131875</c:v>
                </c:pt>
                <c:pt idx="88">
                  <c:v>146337</c:v>
                </c:pt>
                <c:pt idx="89">
                  <c:v>143624</c:v>
                </c:pt>
                <c:pt idx="90">
                  <c:v>141324</c:v>
                </c:pt>
                <c:pt idx="91">
                  <c:v>138073</c:v>
                </c:pt>
                <c:pt idx="92">
                  <c:v>133874</c:v>
                </c:pt>
                <c:pt idx="93">
                  <c:v>137264</c:v>
                </c:pt>
                <c:pt idx="94">
                  <c:v>133982</c:v>
                </c:pt>
                <c:pt idx="95">
                  <c:v>130874</c:v>
                </c:pt>
                <c:pt idx="96">
                  <c:v>132127</c:v>
                </c:pt>
                <c:pt idx="97">
                  <c:v>131916</c:v>
                </c:pt>
                <c:pt idx="98">
                  <c:v>131880</c:v>
                </c:pt>
                <c:pt idx="99">
                  <c:v>131179</c:v>
                </c:pt>
                <c:pt idx="100">
                  <c:v>118941</c:v>
                </c:pt>
                <c:pt idx="101">
                  <c:v>120183</c:v>
                </c:pt>
                <c:pt idx="102">
                  <c:v>122977</c:v>
                </c:pt>
                <c:pt idx="103">
                  <c:v>124504</c:v>
                </c:pt>
                <c:pt idx="104">
                  <c:v>123704</c:v>
                </c:pt>
                <c:pt idx="105">
                  <c:v>121318</c:v>
                </c:pt>
                <c:pt idx="106">
                  <c:v>121652</c:v>
                </c:pt>
                <c:pt idx="107">
                  <c:v>120544</c:v>
                </c:pt>
                <c:pt idx="108">
                  <c:v>119323</c:v>
                </c:pt>
                <c:pt idx="109">
                  <c:v>119005</c:v>
                </c:pt>
                <c:pt idx="110">
                  <c:v>118268</c:v>
                </c:pt>
                <c:pt idx="111">
                  <c:v>118327</c:v>
                </c:pt>
                <c:pt idx="112">
                  <c:v>115857</c:v>
                </c:pt>
                <c:pt idx="113">
                  <c:v>116762</c:v>
                </c:pt>
                <c:pt idx="114">
                  <c:v>114662</c:v>
                </c:pt>
                <c:pt idx="115">
                  <c:v>111407</c:v>
                </c:pt>
                <c:pt idx="116">
                  <c:v>113671</c:v>
                </c:pt>
                <c:pt idx="117">
                  <c:v>111652</c:v>
                </c:pt>
                <c:pt idx="118">
                  <c:v>112009</c:v>
                </c:pt>
                <c:pt idx="119">
                  <c:v>113457</c:v>
                </c:pt>
                <c:pt idx="120">
                  <c:v>110089</c:v>
                </c:pt>
                <c:pt idx="121">
                  <c:v>108178</c:v>
                </c:pt>
                <c:pt idx="122">
                  <c:v>107544</c:v>
                </c:pt>
                <c:pt idx="123">
                  <c:v>109007</c:v>
                </c:pt>
                <c:pt idx="124">
                  <c:v>108740</c:v>
                </c:pt>
                <c:pt idx="125">
                  <c:v>104702</c:v>
                </c:pt>
                <c:pt idx="126">
                  <c:v>100034</c:v>
                </c:pt>
                <c:pt idx="127">
                  <c:v>99617</c:v>
                </c:pt>
                <c:pt idx="128">
                  <c:v>93484</c:v>
                </c:pt>
                <c:pt idx="129">
                  <c:v>90921</c:v>
                </c:pt>
                <c:pt idx="130">
                  <c:v>87994</c:v>
                </c:pt>
                <c:pt idx="131">
                  <c:v>83898</c:v>
                </c:pt>
                <c:pt idx="132">
                  <c:v>80570</c:v>
                </c:pt>
                <c:pt idx="133">
                  <c:v>76794</c:v>
                </c:pt>
                <c:pt idx="134">
                  <c:v>73859</c:v>
                </c:pt>
                <c:pt idx="135">
                  <c:v>66854</c:v>
                </c:pt>
                <c:pt idx="136">
                  <c:v>62425</c:v>
                </c:pt>
                <c:pt idx="137">
                  <c:v>63493</c:v>
                </c:pt>
                <c:pt idx="138">
                  <c:v>64859</c:v>
                </c:pt>
                <c:pt idx="139">
                  <c:v>64910</c:v>
                </c:pt>
                <c:pt idx="140">
                  <c:v>65048</c:v>
                </c:pt>
                <c:pt idx="141">
                  <c:v>66176</c:v>
                </c:pt>
                <c:pt idx="142">
                  <c:v>64758</c:v>
                </c:pt>
                <c:pt idx="143">
                  <c:v>65731</c:v>
                </c:pt>
                <c:pt idx="144">
                  <c:v>68833</c:v>
                </c:pt>
                <c:pt idx="145">
                  <c:v>70716</c:v>
                </c:pt>
                <c:pt idx="146">
                  <c:v>72085</c:v>
                </c:pt>
                <c:pt idx="147">
                  <c:v>74318</c:v>
                </c:pt>
                <c:pt idx="148">
                  <c:v>76628</c:v>
                </c:pt>
                <c:pt idx="149">
                  <c:v>77657</c:v>
                </c:pt>
                <c:pt idx="150">
                  <c:v>80232</c:v>
                </c:pt>
                <c:pt idx="151">
                  <c:v>82116</c:v>
                </c:pt>
                <c:pt idx="152">
                  <c:v>85560</c:v>
                </c:pt>
                <c:pt idx="153">
                  <c:v>89907</c:v>
                </c:pt>
                <c:pt idx="154">
                  <c:v>93532</c:v>
                </c:pt>
                <c:pt idx="155">
                  <c:v>96208</c:v>
                </c:pt>
                <c:pt idx="156">
                  <c:v>95983</c:v>
                </c:pt>
                <c:pt idx="157">
                  <c:v>97234</c:v>
                </c:pt>
                <c:pt idx="158">
                  <c:v>97989</c:v>
                </c:pt>
                <c:pt idx="159">
                  <c:v>100911</c:v>
                </c:pt>
                <c:pt idx="160">
                  <c:v>109629</c:v>
                </c:pt>
                <c:pt idx="161">
                  <c:v>108939</c:v>
                </c:pt>
                <c:pt idx="162">
                  <c:v>108435</c:v>
                </c:pt>
                <c:pt idx="163">
                  <c:v>111562</c:v>
                </c:pt>
                <c:pt idx="164">
                  <c:v>112492</c:v>
                </c:pt>
                <c:pt idx="165">
                  <c:v>110165</c:v>
                </c:pt>
                <c:pt idx="166">
                  <c:v>112672</c:v>
                </c:pt>
                <c:pt idx="167">
                  <c:v>119023</c:v>
                </c:pt>
                <c:pt idx="168">
                  <c:v>127905</c:v>
                </c:pt>
                <c:pt idx="169">
                  <c:v>132766</c:v>
                </c:pt>
                <c:pt idx="170">
                  <c:v>136954</c:v>
                </c:pt>
                <c:pt idx="171">
                  <c:v>136522</c:v>
                </c:pt>
                <c:pt idx="172">
                  <c:v>133329</c:v>
                </c:pt>
                <c:pt idx="173">
                  <c:v>136570</c:v>
                </c:pt>
                <c:pt idx="174">
                  <c:v>136217</c:v>
                </c:pt>
                <c:pt idx="175">
                  <c:v>132138</c:v>
                </c:pt>
                <c:pt idx="176">
                  <c:v>130437</c:v>
                </c:pt>
                <c:pt idx="177">
                  <c:v>131197</c:v>
                </c:pt>
                <c:pt idx="178">
                  <c:v>127365</c:v>
                </c:pt>
                <c:pt idx="179" formatCode="#,##0">
                  <c:v>119075</c:v>
                </c:pt>
                <c:pt idx="180">
                  <c:v>111105</c:v>
                </c:pt>
                <c:pt idx="181">
                  <c:v>107328</c:v>
                </c:pt>
                <c:pt idx="182" formatCode="#,##0">
                  <c:v>103241</c:v>
                </c:pt>
                <c:pt idx="183" formatCode="#,##0">
                  <c:v>104831</c:v>
                </c:pt>
                <c:pt idx="184" formatCode="#,##0">
                  <c:v>108517</c:v>
                </c:pt>
                <c:pt idx="185" formatCode="#,##0">
                  <c:v>106949</c:v>
                </c:pt>
                <c:pt idx="186">
                  <c:v>104267</c:v>
                </c:pt>
                <c:pt idx="187">
                  <c:v>104164</c:v>
                </c:pt>
                <c:pt idx="188">
                  <c:v>103333</c:v>
                </c:pt>
                <c:pt idx="189" formatCode="#,##0">
                  <c:v>101699</c:v>
                </c:pt>
                <c:pt idx="190" formatCode="#,##0">
                  <c:v>99306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3EF-46F7-B334-8FB38AA6EEFA}"/>
            </c:ext>
          </c:extLst>
        </c:ser>
        <c:ser>
          <c:idx val="2"/>
          <c:order val="2"/>
          <c:tx>
            <c:strRef>
              <c:f>'Ac. 12 meses'!$D$1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90"/>
              <c:layout>
                <c:manualLayout>
                  <c:x val="-1.6612849468338749E-2"/>
                  <c:y val="-7.4881144273934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EF-46F7-B334-8FB38AA6E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meses'!$A$10:$A$200</c:f>
              <c:numCache>
                <c:formatCode>mmm\-yy</c:formatCode>
                <c:ptCount val="191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  <c:pt idx="185">
                  <c:v>45292</c:v>
                </c:pt>
                <c:pt idx="186">
                  <c:v>45323</c:v>
                </c:pt>
                <c:pt idx="187">
                  <c:v>45352</c:v>
                </c:pt>
                <c:pt idx="188">
                  <c:v>45383</c:v>
                </c:pt>
                <c:pt idx="189">
                  <c:v>45413</c:v>
                </c:pt>
                <c:pt idx="190">
                  <c:v>45444</c:v>
                </c:pt>
              </c:numCache>
            </c:numRef>
          </c:cat>
          <c:val>
            <c:numRef>
              <c:f>'Ac. 12 meses'!$D$10:$D$200</c:f>
              <c:numCache>
                <c:formatCode>#,##0</c:formatCode>
                <c:ptCount val="191"/>
                <c:pt idx="0">
                  <c:v>129656</c:v>
                </c:pt>
                <c:pt idx="1">
                  <c:v>129485</c:v>
                </c:pt>
                <c:pt idx="2">
                  <c:v>126746</c:v>
                </c:pt>
                <c:pt idx="3">
                  <c:v>127208</c:v>
                </c:pt>
                <c:pt idx="4">
                  <c:v>123052</c:v>
                </c:pt>
                <c:pt idx="5">
                  <c:v>118339</c:v>
                </c:pt>
                <c:pt idx="6">
                  <c:v>115877</c:v>
                </c:pt>
                <c:pt idx="7">
                  <c:v>116442</c:v>
                </c:pt>
                <c:pt idx="8">
                  <c:v>115903</c:v>
                </c:pt>
                <c:pt idx="9">
                  <c:v>113301</c:v>
                </c:pt>
                <c:pt idx="10">
                  <c:v>112988</c:v>
                </c:pt>
                <c:pt idx="11">
                  <c:v>108323</c:v>
                </c:pt>
                <c:pt idx="12">
                  <c:v>111951</c:v>
                </c:pt>
                <c:pt idx="13">
                  <c:v>107141</c:v>
                </c:pt>
                <c:pt idx="14">
                  <c:v>106208</c:v>
                </c:pt>
                <c:pt idx="15">
                  <c:v>107463</c:v>
                </c:pt>
                <c:pt idx="16">
                  <c:v>111014</c:v>
                </c:pt>
                <c:pt idx="17">
                  <c:v>110221</c:v>
                </c:pt>
                <c:pt idx="18">
                  <c:v>110837</c:v>
                </c:pt>
                <c:pt idx="19">
                  <c:v>114415</c:v>
                </c:pt>
                <c:pt idx="20">
                  <c:v>118065</c:v>
                </c:pt>
                <c:pt idx="21">
                  <c:v>122822</c:v>
                </c:pt>
                <c:pt idx="22">
                  <c:v>126901</c:v>
                </c:pt>
                <c:pt idx="23">
                  <c:v>128358</c:v>
                </c:pt>
                <c:pt idx="24">
                  <c:v>130862</c:v>
                </c:pt>
                <c:pt idx="25">
                  <c:v>135432</c:v>
                </c:pt>
                <c:pt idx="26">
                  <c:v>137539</c:v>
                </c:pt>
                <c:pt idx="27">
                  <c:v>150570</c:v>
                </c:pt>
                <c:pt idx="28">
                  <c:v>161398</c:v>
                </c:pt>
                <c:pt idx="29">
                  <c:v>169052</c:v>
                </c:pt>
                <c:pt idx="30">
                  <c:v>174859</c:v>
                </c:pt>
                <c:pt idx="31">
                  <c:v>181636</c:v>
                </c:pt>
                <c:pt idx="32">
                  <c:v>188667</c:v>
                </c:pt>
                <c:pt idx="33">
                  <c:v>205392</c:v>
                </c:pt>
                <c:pt idx="34">
                  <c:v>215934</c:v>
                </c:pt>
                <c:pt idx="35">
                  <c:v>219576</c:v>
                </c:pt>
                <c:pt idx="36">
                  <c:v>220500</c:v>
                </c:pt>
                <c:pt idx="37">
                  <c:v>221693</c:v>
                </c:pt>
                <c:pt idx="38">
                  <c:v>224795</c:v>
                </c:pt>
                <c:pt idx="39">
                  <c:v>218227</c:v>
                </c:pt>
                <c:pt idx="40">
                  <c:v>213299</c:v>
                </c:pt>
                <c:pt idx="41">
                  <c:v>209462</c:v>
                </c:pt>
                <c:pt idx="42">
                  <c:v>208275</c:v>
                </c:pt>
                <c:pt idx="43">
                  <c:v>200827</c:v>
                </c:pt>
                <c:pt idx="44">
                  <c:v>192108</c:v>
                </c:pt>
                <c:pt idx="45">
                  <c:v>178163</c:v>
                </c:pt>
                <c:pt idx="46">
                  <c:v>173977</c:v>
                </c:pt>
                <c:pt idx="47">
                  <c:v>172462</c:v>
                </c:pt>
                <c:pt idx="48">
                  <c:v>172349</c:v>
                </c:pt>
                <c:pt idx="49">
                  <c:v>173974</c:v>
                </c:pt>
                <c:pt idx="50">
                  <c:v>172016</c:v>
                </c:pt>
                <c:pt idx="51">
                  <c:v>168494</c:v>
                </c:pt>
                <c:pt idx="52">
                  <c:v>175203</c:v>
                </c:pt>
                <c:pt idx="53">
                  <c:v>178029</c:v>
                </c:pt>
                <c:pt idx="54">
                  <c:v>184252</c:v>
                </c:pt>
                <c:pt idx="55">
                  <c:v>189989</c:v>
                </c:pt>
                <c:pt idx="56">
                  <c:v>196898</c:v>
                </c:pt>
                <c:pt idx="57">
                  <c:v>205820</c:v>
                </c:pt>
                <c:pt idx="58">
                  <c:v>202692</c:v>
                </c:pt>
                <c:pt idx="59">
                  <c:v>203580</c:v>
                </c:pt>
                <c:pt idx="60">
                  <c:v>207606</c:v>
                </c:pt>
                <c:pt idx="61">
                  <c:v>206201</c:v>
                </c:pt>
                <c:pt idx="62">
                  <c:v>213468</c:v>
                </c:pt>
                <c:pt idx="63">
                  <c:v>218560</c:v>
                </c:pt>
                <c:pt idx="64">
                  <c:v>209657</c:v>
                </c:pt>
                <c:pt idx="65">
                  <c:v>209051</c:v>
                </c:pt>
                <c:pt idx="66">
                  <c:v>210051</c:v>
                </c:pt>
                <c:pt idx="67">
                  <c:v>211796</c:v>
                </c:pt>
                <c:pt idx="68">
                  <c:v>207260</c:v>
                </c:pt>
                <c:pt idx="69">
                  <c:v>198811</c:v>
                </c:pt>
                <c:pt idx="70">
                  <c:v>195725</c:v>
                </c:pt>
                <c:pt idx="71">
                  <c:v>203142</c:v>
                </c:pt>
                <c:pt idx="72">
                  <c:v>196029</c:v>
                </c:pt>
                <c:pt idx="73">
                  <c:v>192211</c:v>
                </c:pt>
                <c:pt idx="74">
                  <c:v>190389</c:v>
                </c:pt>
                <c:pt idx="75">
                  <c:v>187430</c:v>
                </c:pt>
                <c:pt idx="76">
                  <c:v>192268</c:v>
                </c:pt>
                <c:pt idx="77">
                  <c:v>196692</c:v>
                </c:pt>
                <c:pt idx="78">
                  <c:v>197753</c:v>
                </c:pt>
                <c:pt idx="79">
                  <c:v>197140</c:v>
                </c:pt>
                <c:pt idx="80">
                  <c:v>206976</c:v>
                </c:pt>
                <c:pt idx="81">
                  <c:v>205082</c:v>
                </c:pt>
                <c:pt idx="82">
                  <c:v>216957</c:v>
                </c:pt>
                <c:pt idx="83">
                  <c:v>211229</c:v>
                </c:pt>
                <c:pt idx="84">
                  <c:v>214895</c:v>
                </c:pt>
                <c:pt idx="85">
                  <c:v>224662</c:v>
                </c:pt>
                <c:pt idx="86">
                  <c:v>227210</c:v>
                </c:pt>
                <c:pt idx="87">
                  <c:v>227893</c:v>
                </c:pt>
                <c:pt idx="88">
                  <c:v>243152</c:v>
                </c:pt>
                <c:pt idx="89">
                  <c:v>238103</c:v>
                </c:pt>
                <c:pt idx="90">
                  <c:v>230281</c:v>
                </c:pt>
                <c:pt idx="91">
                  <c:v>226812</c:v>
                </c:pt>
                <c:pt idx="92">
                  <c:v>217503</c:v>
                </c:pt>
                <c:pt idx="93">
                  <c:v>222491</c:v>
                </c:pt>
                <c:pt idx="94">
                  <c:v>213912</c:v>
                </c:pt>
                <c:pt idx="95">
                  <c:v>212365</c:v>
                </c:pt>
                <c:pt idx="96">
                  <c:v>213908</c:v>
                </c:pt>
                <c:pt idx="97">
                  <c:v>210694</c:v>
                </c:pt>
                <c:pt idx="98">
                  <c:v>205094</c:v>
                </c:pt>
                <c:pt idx="99">
                  <c:v>208267</c:v>
                </c:pt>
                <c:pt idx="100">
                  <c:v>193926</c:v>
                </c:pt>
                <c:pt idx="101">
                  <c:v>192944</c:v>
                </c:pt>
                <c:pt idx="102">
                  <c:v>195961</c:v>
                </c:pt>
                <c:pt idx="103">
                  <c:v>197040</c:v>
                </c:pt>
                <c:pt idx="104">
                  <c:v>197608</c:v>
                </c:pt>
                <c:pt idx="105">
                  <c:v>192450</c:v>
                </c:pt>
                <c:pt idx="106">
                  <c:v>192763</c:v>
                </c:pt>
                <c:pt idx="107">
                  <c:v>194043</c:v>
                </c:pt>
                <c:pt idx="108">
                  <c:v>194448</c:v>
                </c:pt>
                <c:pt idx="109">
                  <c:v>192473</c:v>
                </c:pt>
                <c:pt idx="110">
                  <c:v>193742</c:v>
                </c:pt>
                <c:pt idx="111">
                  <c:v>187786</c:v>
                </c:pt>
                <c:pt idx="112">
                  <c:v>182418</c:v>
                </c:pt>
                <c:pt idx="113">
                  <c:v>185551</c:v>
                </c:pt>
                <c:pt idx="114">
                  <c:v>185173</c:v>
                </c:pt>
                <c:pt idx="115">
                  <c:v>183137</c:v>
                </c:pt>
                <c:pt idx="116">
                  <c:v>187123</c:v>
                </c:pt>
                <c:pt idx="117">
                  <c:v>188293</c:v>
                </c:pt>
                <c:pt idx="118">
                  <c:v>186086</c:v>
                </c:pt>
                <c:pt idx="119">
                  <c:v>184611</c:v>
                </c:pt>
                <c:pt idx="120">
                  <c:v>182551</c:v>
                </c:pt>
                <c:pt idx="121">
                  <c:v>182300</c:v>
                </c:pt>
                <c:pt idx="122">
                  <c:v>179377</c:v>
                </c:pt>
                <c:pt idx="123">
                  <c:v>183236</c:v>
                </c:pt>
                <c:pt idx="124">
                  <c:v>181161</c:v>
                </c:pt>
                <c:pt idx="125">
                  <c:v>174974</c:v>
                </c:pt>
                <c:pt idx="126">
                  <c:v>167628</c:v>
                </c:pt>
                <c:pt idx="127">
                  <c:v>163884</c:v>
                </c:pt>
                <c:pt idx="128">
                  <c:v>152473</c:v>
                </c:pt>
                <c:pt idx="129">
                  <c:v>146721</c:v>
                </c:pt>
                <c:pt idx="130">
                  <c:v>145285</c:v>
                </c:pt>
                <c:pt idx="131">
                  <c:v>137380</c:v>
                </c:pt>
                <c:pt idx="132">
                  <c:v>128659</c:v>
                </c:pt>
                <c:pt idx="133">
                  <c:v>120611</c:v>
                </c:pt>
                <c:pt idx="134">
                  <c:v>116932</c:v>
                </c:pt>
                <c:pt idx="135">
                  <c:v>111085</c:v>
                </c:pt>
                <c:pt idx="136">
                  <c:v>104355</c:v>
                </c:pt>
                <c:pt idx="137">
                  <c:v>107986</c:v>
                </c:pt>
                <c:pt idx="138">
                  <c:v>107819</c:v>
                </c:pt>
                <c:pt idx="139">
                  <c:v>107614</c:v>
                </c:pt>
                <c:pt idx="140">
                  <c:v>107014</c:v>
                </c:pt>
                <c:pt idx="141">
                  <c:v>109038</c:v>
                </c:pt>
                <c:pt idx="142">
                  <c:v>107396</c:v>
                </c:pt>
                <c:pt idx="143">
                  <c:v>110829</c:v>
                </c:pt>
                <c:pt idx="144">
                  <c:v>114891</c:v>
                </c:pt>
                <c:pt idx="145">
                  <c:v>116307</c:v>
                </c:pt>
                <c:pt idx="146">
                  <c:v>118403</c:v>
                </c:pt>
                <c:pt idx="147">
                  <c:v>118123</c:v>
                </c:pt>
                <c:pt idx="148">
                  <c:v>122595</c:v>
                </c:pt>
                <c:pt idx="149">
                  <c:v>124383</c:v>
                </c:pt>
                <c:pt idx="150">
                  <c:v>130590</c:v>
                </c:pt>
                <c:pt idx="151">
                  <c:v>137439</c:v>
                </c:pt>
                <c:pt idx="152">
                  <c:v>145561</c:v>
                </c:pt>
                <c:pt idx="153">
                  <c:v>150495</c:v>
                </c:pt>
                <c:pt idx="154">
                  <c:v>155673</c:v>
                </c:pt>
                <c:pt idx="155">
                  <c:v>164131</c:v>
                </c:pt>
                <c:pt idx="156">
                  <c:v>166014</c:v>
                </c:pt>
                <c:pt idx="157">
                  <c:v>170794</c:v>
                </c:pt>
                <c:pt idx="158">
                  <c:v>175188</c:v>
                </c:pt>
                <c:pt idx="159">
                  <c:v>180904</c:v>
                </c:pt>
                <c:pt idx="160">
                  <c:v>207358</c:v>
                </c:pt>
                <c:pt idx="161">
                  <c:v>208675</c:v>
                </c:pt>
                <c:pt idx="162">
                  <c:v>212956</c:v>
                </c:pt>
                <c:pt idx="163">
                  <c:v>216570</c:v>
                </c:pt>
                <c:pt idx="164">
                  <c:v>224383</c:v>
                </c:pt>
                <c:pt idx="165">
                  <c:v>223614</c:v>
                </c:pt>
                <c:pt idx="166" formatCode="General">
                  <c:v>232727</c:v>
                </c:pt>
                <c:pt idx="167" formatCode="General">
                  <c:v>256605</c:v>
                </c:pt>
                <c:pt idx="168" formatCode="General">
                  <c:v>279789</c:v>
                </c:pt>
                <c:pt idx="169" formatCode="General">
                  <c:v>298810</c:v>
                </c:pt>
                <c:pt idx="170" formatCode="General">
                  <c:v>306073</c:v>
                </c:pt>
                <c:pt idx="171" formatCode="General">
                  <c:v>317222</c:v>
                </c:pt>
                <c:pt idx="172" formatCode="General">
                  <c:v>307320</c:v>
                </c:pt>
                <c:pt idx="173" formatCode="General">
                  <c:v>311979</c:v>
                </c:pt>
                <c:pt idx="174" formatCode="General">
                  <c:v>308325</c:v>
                </c:pt>
                <c:pt idx="175" formatCode="General">
                  <c:v>303146</c:v>
                </c:pt>
                <c:pt idx="176" formatCode="General">
                  <c:v>293644</c:v>
                </c:pt>
                <c:pt idx="177" formatCode="General">
                  <c:v>296134</c:v>
                </c:pt>
                <c:pt idx="178">
                  <c:v>285964</c:v>
                </c:pt>
                <c:pt idx="179">
                  <c:v>253948</c:v>
                </c:pt>
                <c:pt idx="180" formatCode="_-* #,##0_-;\-* #,##0_-;_-* &quot;-&quot;??_-;_-@_-">
                  <c:v>233606</c:v>
                </c:pt>
                <c:pt idx="181" formatCode="_-* #,##0_-;\-* #,##0_-;_-* &quot;-&quot;??_-;_-@_-">
                  <c:v>219081</c:v>
                </c:pt>
                <c:pt idx="182">
                  <c:v>213461</c:v>
                </c:pt>
                <c:pt idx="183">
                  <c:v>207385</c:v>
                </c:pt>
                <c:pt idx="184">
                  <c:v>213229</c:v>
                </c:pt>
                <c:pt idx="185">
                  <c:v>206327</c:v>
                </c:pt>
                <c:pt idx="186" formatCode="_-* #,##0_-;\-* #,##0_-;_-* &quot;-&quot;??_-;_-@_-">
                  <c:v>201222</c:v>
                </c:pt>
                <c:pt idx="187" formatCode="_-* #,##0_-;\-* #,##0_-;_-* &quot;-&quot;??_-;_-@_-">
                  <c:v>195752</c:v>
                </c:pt>
                <c:pt idx="188" formatCode="_-* #,##0_-;\-* #,##0_-;_-* &quot;-&quot;??_-;_-@_-">
                  <c:v>199176</c:v>
                </c:pt>
                <c:pt idx="189">
                  <c:v>193961</c:v>
                </c:pt>
                <c:pt idx="190">
                  <c:v>191220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F3EF-46F7-B334-8FB38AA6EEFA}"/>
            </c:ext>
          </c:extLst>
        </c:ser>
        <c:ser>
          <c:idx val="3"/>
          <c:order val="3"/>
          <c:tx>
            <c:strRef>
              <c:f>'Ac. 12 meses'!$E$1</c:f>
              <c:strCache>
                <c:ptCount val="1"/>
                <c:pt idx="0">
                  <c:v>Prom Total</c:v>
                </c:pt>
              </c:strCache>
            </c:strRef>
          </c:tx>
          <c:spPr>
            <a:ln w="12700">
              <a:solidFill>
                <a:srgbClr val="3F3F3F">
                  <a:lumMod val="75000"/>
                </a:srgbClr>
              </a:solidFill>
              <a:prstDash val="dash"/>
            </a:ln>
          </c:spPr>
          <c:marker>
            <c:symbol val="none"/>
          </c:marker>
          <c:dLbls>
            <c:dLbl>
              <c:idx val="173"/>
              <c:layout>
                <c:manualLayout>
                  <c:x val="-4.2669990072787614E-2"/>
                  <c:y val="-2.9952457709573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EF-46F7-B334-8FB38AA6EEFA}"/>
                </c:ext>
              </c:extLst>
            </c:dLbl>
            <c:spPr>
              <a:noFill/>
              <a:ln w="3175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meses'!$A$10:$A$200</c:f>
              <c:numCache>
                <c:formatCode>mmm\-yy</c:formatCode>
                <c:ptCount val="191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  <c:pt idx="185">
                  <c:v>45292</c:v>
                </c:pt>
                <c:pt idx="186">
                  <c:v>45323</c:v>
                </c:pt>
                <c:pt idx="187">
                  <c:v>45352</c:v>
                </c:pt>
                <c:pt idx="188">
                  <c:v>45383</c:v>
                </c:pt>
                <c:pt idx="189">
                  <c:v>45413</c:v>
                </c:pt>
                <c:pt idx="190">
                  <c:v>45444</c:v>
                </c:pt>
              </c:numCache>
            </c:numRef>
          </c:cat>
          <c:val>
            <c:numRef>
              <c:f>'Ac. 12 meses'!$E$10:$E$200</c:f>
              <c:numCache>
                <c:formatCode>#,##0</c:formatCode>
                <c:ptCount val="191"/>
                <c:pt idx="0">
                  <c:v>181420.39195979899</c:v>
                </c:pt>
                <c:pt idx="1">
                  <c:v>181420.39195979899</c:v>
                </c:pt>
                <c:pt idx="2">
                  <c:v>181420.39195979899</c:v>
                </c:pt>
                <c:pt idx="3">
                  <c:v>181420.39195979899</c:v>
                </c:pt>
                <c:pt idx="4">
                  <c:v>181420.39195979899</c:v>
                </c:pt>
                <c:pt idx="5">
                  <c:v>181420.39195979899</c:v>
                </c:pt>
                <c:pt idx="6">
                  <c:v>181420.39195979899</c:v>
                </c:pt>
                <c:pt idx="7">
                  <c:v>181420.39195979899</c:v>
                </c:pt>
                <c:pt idx="8">
                  <c:v>181420.39195979899</c:v>
                </c:pt>
                <c:pt idx="9">
                  <c:v>181420.39195979899</c:v>
                </c:pt>
                <c:pt idx="10">
                  <c:v>181420.39195979899</c:v>
                </c:pt>
                <c:pt idx="11">
                  <c:v>181420.39195979899</c:v>
                </c:pt>
                <c:pt idx="12">
                  <c:v>181420.39195979899</c:v>
                </c:pt>
                <c:pt idx="13">
                  <c:v>181420.39195979899</c:v>
                </c:pt>
                <c:pt idx="14">
                  <c:v>181420.39195979899</c:v>
                </c:pt>
                <c:pt idx="15">
                  <c:v>181420.39195979899</c:v>
                </c:pt>
                <c:pt idx="16">
                  <c:v>181420.39195979899</c:v>
                </c:pt>
                <c:pt idx="17">
                  <c:v>181420.39195979899</c:v>
                </c:pt>
                <c:pt idx="18">
                  <c:v>181420.39195979899</c:v>
                </c:pt>
                <c:pt idx="19">
                  <c:v>181420.39195979899</c:v>
                </c:pt>
                <c:pt idx="20">
                  <c:v>181420.39195979899</c:v>
                </c:pt>
                <c:pt idx="21">
                  <c:v>181420.39195979899</c:v>
                </c:pt>
                <c:pt idx="22">
                  <c:v>181420.39195979899</c:v>
                </c:pt>
                <c:pt idx="23">
                  <c:v>181420.39195979899</c:v>
                </c:pt>
                <c:pt idx="24">
                  <c:v>181420.39195979899</c:v>
                </c:pt>
                <c:pt idx="25">
                  <c:v>181420.39195979899</c:v>
                </c:pt>
                <c:pt idx="26">
                  <c:v>181420.39195979899</c:v>
                </c:pt>
                <c:pt idx="27">
                  <c:v>181420.39195979899</c:v>
                </c:pt>
                <c:pt idx="28">
                  <c:v>181420.39195979899</c:v>
                </c:pt>
                <c:pt idx="29">
                  <c:v>181420.39195979899</c:v>
                </c:pt>
                <c:pt idx="30">
                  <c:v>181420.39195979899</c:v>
                </c:pt>
                <c:pt idx="31">
                  <c:v>181420.39195979899</c:v>
                </c:pt>
                <c:pt idx="32">
                  <c:v>181420.39195979899</c:v>
                </c:pt>
                <c:pt idx="33">
                  <c:v>181420.39195979899</c:v>
                </c:pt>
                <c:pt idx="34">
                  <c:v>181420.39195979899</c:v>
                </c:pt>
                <c:pt idx="35">
                  <c:v>181420.39195979899</c:v>
                </c:pt>
                <c:pt idx="36">
                  <c:v>181420.39195979899</c:v>
                </c:pt>
                <c:pt idx="37">
                  <c:v>181420.39195979899</c:v>
                </c:pt>
                <c:pt idx="38">
                  <c:v>181420.39195979899</c:v>
                </c:pt>
                <c:pt idx="39">
                  <c:v>181420.39195979899</c:v>
                </c:pt>
                <c:pt idx="40">
                  <c:v>181420.39195979899</c:v>
                </c:pt>
                <c:pt idx="41">
                  <c:v>181420.39195979899</c:v>
                </c:pt>
                <c:pt idx="42">
                  <c:v>181420.39195979899</c:v>
                </c:pt>
                <c:pt idx="43">
                  <c:v>181420.39195979899</c:v>
                </c:pt>
                <c:pt idx="44">
                  <c:v>181420.39195979899</c:v>
                </c:pt>
                <c:pt idx="45">
                  <c:v>181420.39195979899</c:v>
                </c:pt>
                <c:pt idx="46">
                  <c:v>181420.39195979899</c:v>
                </c:pt>
                <c:pt idx="47">
                  <c:v>181420.39195979899</c:v>
                </c:pt>
                <c:pt idx="48">
                  <c:v>181420.39195979899</c:v>
                </c:pt>
                <c:pt idx="49">
                  <c:v>181420.39195979899</c:v>
                </c:pt>
                <c:pt idx="50">
                  <c:v>181420.39195979899</c:v>
                </c:pt>
                <c:pt idx="51">
                  <c:v>181420.39195979899</c:v>
                </c:pt>
                <c:pt idx="52">
                  <c:v>181420.39195979899</c:v>
                </c:pt>
                <c:pt idx="53">
                  <c:v>181420.39195979899</c:v>
                </c:pt>
                <c:pt idx="54">
                  <c:v>181420.39195979899</c:v>
                </c:pt>
                <c:pt idx="55">
                  <c:v>181420.39195979899</c:v>
                </c:pt>
                <c:pt idx="56">
                  <c:v>181420.39195979899</c:v>
                </c:pt>
                <c:pt idx="57">
                  <c:v>181420.39195979899</c:v>
                </c:pt>
                <c:pt idx="58">
                  <c:v>181420.39195979899</c:v>
                </c:pt>
                <c:pt idx="59">
                  <c:v>181420.39195979899</c:v>
                </c:pt>
                <c:pt idx="60">
                  <c:v>181420.39195979899</c:v>
                </c:pt>
                <c:pt idx="61">
                  <c:v>181420.39195979899</c:v>
                </c:pt>
                <c:pt idx="62">
                  <c:v>181420.39195979899</c:v>
                </c:pt>
                <c:pt idx="63">
                  <c:v>181420.39195979899</c:v>
                </c:pt>
                <c:pt idx="64">
                  <c:v>181420.39195979899</c:v>
                </c:pt>
                <c:pt idx="65">
                  <c:v>181420.39195979899</c:v>
                </c:pt>
                <c:pt idx="66">
                  <c:v>181420.39195979899</c:v>
                </c:pt>
                <c:pt idx="67">
                  <c:v>181420.39195979899</c:v>
                </c:pt>
                <c:pt idx="68">
                  <c:v>181420.39195979899</c:v>
                </c:pt>
                <c:pt idx="69">
                  <c:v>181420.39195979899</c:v>
                </c:pt>
                <c:pt idx="70">
                  <c:v>181420.39195979899</c:v>
                </c:pt>
                <c:pt idx="71">
                  <c:v>181420.39195979899</c:v>
                </c:pt>
                <c:pt idx="72">
                  <c:v>181420.39195979899</c:v>
                </c:pt>
                <c:pt idx="73">
                  <c:v>181420.39195979899</c:v>
                </c:pt>
                <c:pt idx="74">
                  <c:v>181420.39195979899</c:v>
                </c:pt>
                <c:pt idx="75">
                  <c:v>181420.39195979899</c:v>
                </c:pt>
                <c:pt idx="76">
                  <c:v>181420.39195979899</c:v>
                </c:pt>
                <c:pt idx="77">
                  <c:v>181420.39195979899</c:v>
                </c:pt>
                <c:pt idx="78">
                  <c:v>181420.39195979899</c:v>
                </c:pt>
                <c:pt idx="79">
                  <c:v>181420.39195979899</c:v>
                </c:pt>
                <c:pt idx="80">
                  <c:v>181420.39195979899</c:v>
                </c:pt>
                <c:pt idx="81">
                  <c:v>181420.39195979899</c:v>
                </c:pt>
                <c:pt idx="82">
                  <c:v>181420.39195979899</c:v>
                </c:pt>
                <c:pt idx="83">
                  <c:v>181420.39195979899</c:v>
                </c:pt>
                <c:pt idx="84">
                  <c:v>181420.39195979899</c:v>
                </c:pt>
                <c:pt idx="85">
                  <c:v>181420.39195979899</c:v>
                </c:pt>
                <c:pt idx="86">
                  <c:v>181420.39195979899</c:v>
                </c:pt>
                <c:pt idx="87">
                  <c:v>181420.39195979899</c:v>
                </c:pt>
                <c:pt idx="88">
                  <c:v>181420.39195979899</c:v>
                </c:pt>
                <c:pt idx="89">
                  <c:v>181420.39195979899</c:v>
                </c:pt>
                <c:pt idx="90">
                  <c:v>181420.39195979899</c:v>
                </c:pt>
                <c:pt idx="91">
                  <c:v>181420.39195979899</c:v>
                </c:pt>
                <c:pt idx="92">
                  <c:v>181420.39195979899</c:v>
                </c:pt>
                <c:pt idx="93">
                  <c:v>181420.39195979899</c:v>
                </c:pt>
                <c:pt idx="94">
                  <c:v>181420.39195979899</c:v>
                </c:pt>
                <c:pt idx="95">
                  <c:v>181420.39195979899</c:v>
                </c:pt>
                <c:pt idx="96">
                  <c:v>181420.39195979899</c:v>
                </c:pt>
                <c:pt idx="97">
                  <c:v>181420.39195979899</c:v>
                </c:pt>
                <c:pt idx="98">
                  <c:v>181420.39195979899</c:v>
                </c:pt>
                <c:pt idx="99">
                  <c:v>181420.39195979899</c:v>
                </c:pt>
                <c:pt idx="100">
                  <c:v>181420.39195979899</c:v>
                </c:pt>
                <c:pt idx="101">
                  <c:v>181420.39195979899</c:v>
                </c:pt>
                <c:pt idx="102">
                  <c:v>181420.39195979899</c:v>
                </c:pt>
                <c:pt idx="103">
                  <c:v>181420.39195979899</c:v>
                </c:pt>
                <c:pt idx="104">
                  <c:v>181420.39195979899</c:v>
                </c:pt>
                <c:pt idx="105">
                  <c:v>181420.39195979899</c:v>
                </c:pt>
                <c:pt idx="106">
                  <c:v>181420.39195979899</c:v>
                </c:pt>
                <c:pt idx="107">
                  <c:v>181420.39195979899</c:v>
                </c:pt>
                <c:pt idx="108">
                  <c:v>181420.39195979899</c:v>
                </c:pt>
                <c:pt idx="109">
                  <c:v>181420.39195979899</c:v>
                </c:pt>
                <c:pt idx="110">
                  <c:v>181420.39195979899</c:v>
                </c:pt>
                <c:pt idx="111">
                  <c:v>181420.39195979899</c:v>
                </c:pt>
                <c:pt idx="112">
                  <c:v>181420.39195979899</c:v>
                </c:pt>
                <c:pt idx="113">
                  <c:v>181420.39195979899</c:v>
                </c:pt>
                <c:pt idx="114">
                  <c:v>181420.39195979899</c:v>
                </c:pt>
                <c:pt idx="115">
                  <c:v>181420.39195979899</c:v>
                </c:pt>
                <c:pt idx="116">
                  <c:v>181420.39195979899</c:v>
                </c:pt>
                <c:pt idx="117">
                  <c:v>181420.39195979899</c:v>
                </c:pt>
                <c:pt idx="118">
                  <c:v>181420.39195979899</c:v>
                </c:pt>
                <c:pt idx="119">
                  <c:v>181420.39195979899</c:v>
                </c:pt>
                <c:pt idx="120">
                  <c:v>181420.39195979899</c:v>
                </c:pt>
                <c:pt idx="121">
                  <c:v>181420.39195979899</c:v>
                </c:pt>
                <c:pt idx="122">
                  <c:v>181420.39195979899</c:v>
                </c:pt>
                <c:pt idx="123">
                  <c:v>181420.39195979899</c:v>
                </c:pt>
                <c:pt idx="124">
                  <c:v>181420.39195979899</c:v>
                </c:pt>
                <c:pt idx="125">
                  <c:v>181420.39195979899</c:v>
                </c:pt>
                <c:pt idx="126">
                  <c:v>181420.39195979899</c:v>
                </c:pt>
                <c:pt idx="127">
                  <c:v>181420.39195979899</c:v>
                </c:pt>
                <c:pt idx="128">
                  <c:v>181420.39195979899</c:v>
                </c:pt>
                <c:pt idx="129">
                  <c:v>181420.39195979899</c:v>
                </c:pt>
                <c:pt idx="130">
                  <c:v>181420.39195979899</c:v>
                </c:pt>
                <c:pt idx="131">
                  <c:v>181420.39195979899</c:v>
                </c:pt>
                <c:pt idx="132">
                  <c:v>181420.39195979899</c:v>
                </c:pt>
                <c:pt idx="133">
                  <c:v>181420.39195979899</c:v>
                </c:pt>
                <c:pt idx="134">
                  <c:v>181420.39195979899</c:v>
                </c:pt>
                <c:pt idx="135">
                  <c:v>181420.39195979899</c:v>
                </c:pt>
                <c:pt idx="136">
                  <c:v>181420.39195979899</c:v>
                </c:pt>
                <c:pt idx="137">
                  <c:v>181420.39195979899</c:v>
                </c:pt>
                <c:pt idx="138">
                  <c:v>181420.39195979899</c:v>
                </c:pt>
                <c:pt idx="139">
                  <c:v>181420.39195979899</c:v>
                </c:pt>
                <c:pt idx="140">
                  <c:v>181420.39195979899</c:v>
                </c:pt>
                <c:pt idx="141">
                  <c:v>181420.39195979899</c:v>
                </c:pt>
                <c:pt idx="142">
                  <c:v>181420.39195979899</c:v>
                </c:pt>
                <c:pt idx="143">
                  <c:v>181420.39195979899</c:v>
                </c:pt>
                <c:pt idx="144">
                  <c:v>181420.39195979899</c:v>
                </c:pt>
                <c:pt idx="145">
                  <c:v>181420.39195979899</c:v>
                </c:pt>
                <c:pt idx="146">
                  <c:v>181420.39195979899</c:v>
                </c:pt>
                <c:pt idx="147">
                  <c:v>181420.39195979899</c:v>
                </c:pt>
                <c:pt idx="148">
                  <c:v>181420.39195979899</c:v>
                </c:pt>
                <c:pt idx="149">
                  <c:v>181420.39195979899</c:v>
                </c:pt>
                <c:pt idx="150">
                  <c:v>181420.39195979899</c:v>
                </c:pt>
                <c:pt idx="151">
                  <c:v>181420.39195979899</c:v>
                </c:pt>
                <c:pt idx="152">
                  <c:v>181420.39195979899</c:v>
                </c:pt>
                <c:pt idx="153">
                  <c:v>181420.39195979899</c:v>
                </c:pt>
                <c:pt idx="154">
                  <c:v>181420.39195979899</c:v>
                </c:pt>
                <c:pt idx="155">
                  <c:v>181420.39195979899</c:v>
                </c:pt>
                <c:pt idx="156">
                  <c:v>181420.39195979899</c:v>
                </c:pt>
                <c:pt idx="157">
                  <c:v>181420.39195979899</c:v>
                </c:pt>
                <c:pt idx="158">
                  <c:v>181420.39195979899</c:v>
                </c:pt>
                <c:pt idx="159">
                  <c:v>181420.39195979899</c:v>
                </c:pt>
                <c:pt idx="160">
                  <c:v>181420.39195979899</c:v>
                </c:pt>
                <c:pt idx="161">
                  <c:v>181420.39195979899</c:v>
                </c:pt>
                <c:pt idx="162">
                  <c:v>181420.39195979899</c:v>
                </c:pt>
                <c:pt idx="163">
                  <c:v>181420.39195979899</c:v>
                </c:pt>
                <c:pt idx="164">
                  <c:v>181420.39195979899</c:v>
                </c:pt>
                <c:pt idx="165">
                  <c:v>181420.39195979899</c:v>
                </c:pt>
                <c:pt idx="166">
                  <c:v>181420.39195979899</c:v>
                </c:pt>
                <c:pt idx="167">
                  <c:v>181420.39195979899</c:v>
                </c:pt>
                <c:pt idx="168">
                  <c:v>181420.39195979899</c:v>
                </c:pt>
                <c:pt idx="169">
                  <c:v>181420.39195979899</c:v>
                </c:pt>
                <c:pt idx="170">
                  <c:v>181420.39195979899</c:v>
                </c:pt>
                <c:pt idx="171">
                  <c:v>181420.39195979899</c:v>
                </c:pt>
                <c:pt idx="172">
                  <c:v>181420.39195979899</c:v>
                </c:pt>
                <c:pt idx="173">
                  <c:v>181420.39195979899</c:v>
                </c:pt>
                <c:pt idx="174">
                  <c:v>181420.39195979899</c:v>
                </c:pt>
                <c:pt idx="175">
                  <c:v>181420.39195979899</c:v>
                </c:pt>
                <c:pt idx="176">
                  <c:v>181420.39195979899</c:v>
                </c:pt>
                <c:pt idx="177">
                  <c:v>181420.39195979899</c:v>
                </c:pt>
                <c:pt idx="178">
                  <c:v>181420.39195979899</c:v>
                </c:pt>
                <c:pt idx="179">
                  <c:v>181420.39195979899</c:v>
                </c:pt>
                <c:pt idx="180">
                  <c:v>181420.39195979899</c:v>
                </c:pt>
                <c:pt idx="181">
                  <c:v>181420.39195979899</c:v>
                </c:pt>
                <c:pt idx="182">
                  <c:v>181420.39195979899</c:v>
                </c:pt>
                <c:pt idx="183">
                  <c:v>181420.39195979899</c:v>
                </c:pt>
                <c:pt idx="184">
                  <c:v>181420.39195979899</c:v>
                </c:pt>
                <c:pt idx="185">
                  <c:v>181420.39195979899</c:v>
                </c:pt>
                <c:pt idx="186">
                  <c:v>181420.39195979899</c:v>
                </c:pt>
                <c:pt idx="187">
                  <c:v>181420.39195979899</c:v>
                </c:pt>
                <c:pt idx="188">
                  <c:v>181420.39195979899</c:v>
                </c:pt>
                <c:pt idx="189">
                  <c:v>181420.39195979899</c:v>
                </c:pt>
                <c:pt idx="190">
                  <c:v>181420.39195979899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3EF-46F7-B334-8FB38AA6EEFA}"/>
            </c:ext>
          </c:extLst>
        </c:ser>
        <c:ser>
          <c:idx val="4"/>
          <c:order val="4"/>
          <c:tx>
            <c:strRef>
              <c:f>'Ac. 12 meses'!$F$1</c:f>
              <c:strCache>
                <c:ptCount val="1"/>
                <c:pt idx="0">
                  <c:v>Prom. VIS</c:v>
                </c:pt>
              </c:strCache>
            </c:strRef>
          </c:tx>
          <c:spPr>
            <a:ln w="12700">
              <a:solidFill>
                <a:srgbClr val="002060"/>
              </a:solidFill>
              <a:prstDash val="dash"/>
            </a:ln>
          </c:spPr>
          <c:marker>
            <c:symbol val="none"/>
          </c:marker>
          <c:dLbls>
            <c:dLbl>
              <c:idx val="173"/>
              <c:layout>
                <c:manualLayout>
                  <c:x val="-2.8446660048525075E-2"/>
                  <c:y val="2.9952457709573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EF-46F7-B334-8FB38AA6EEFA}"/>
                </c:ext>
              </c:extLst>
            </c:dLbl>
            <c:spPr>
              <a:noFill/>
              <a:ln w="3175">
                <a:solidFill>
                  <a:srgbClr val="002060"/>
                </a:solidFill>
                <a:prstDash val="dash"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meses'!$A$10:$A$200</c:f>
              <c:numCache>
                <c:formatCode>mmm\-yy</c:formatCode>
                <c:ptCount val="191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  <c:pt idx="185">
                  <c:v>45292</c:v>
                </c:pt>
                <c:pt idx="186">
                  <c:v>45323</c:v>
                </c:pt>
                <c:pt idx="187">
                  <c:v>45352</c:v>
                </c:pt>
                <c:pt idx="188">
                  <c:v>45383</c:v>
                </c:pt>
                <c:pt idx="189">
                  <c:v>45413</c:v>
                </c:pt>
                <c:pt idx="190">
                  <c:v>45444</c:v>
                </c:pt>
              </c:numCache>
            </c:numRef>
          </c:cat>
          <c:val>
            <c:numRef>
              <c:f>'Ac. 12 meses'!$F$10:$F$200</c:f>
              <c:numCache>
                <c:formatCode>#,##0</c:formatCode>
                <c:ptCount val="191"/>
                <c:pt idx="0">
                  <c:v>70267.788944723623</c:v>
                </c:pt>
                <c:pt idx="1">
                  <c:v>70267.788944723623</c:v>
                </c:pt>
                <c:pt idx="2">
                  <c:v>70267.788944723623</c:v>
                </c:pt>
                <c:pt idx="3">
                  <c:v>70267.788944723623</c:v>
                </c:pt>
                <c:pt idx="4">
                  <c:v>70267.788944723623</c:v>
                </c:pt>
                <c:pt idx="5">
                  <c:v>70267.788944723623</c:v>
                </c:pt>
                <c:pt idx="6">
                  <c:v>70267.788944723623</c:v>
                </c:pt>
                <c:pt idx="7">
                  <c:v>70267.788944723623</c:v>
                </c:pt>
                <c:pt idx="8">
                  <c:v>70267.788944723623</c:v>
                </c:pt>
                <c:pt idx="9">
                  <c:v>70267.788944723623</c:v>
                </c:pt>
                <c:pt idx="10">
                  <c:v>70267.788944723623</c:v>
                </c:pt>
                <c:pt idx="11">
                  <c:v>70267.788944723623</c:v>
                </c:pt>
                <c:pt idx="12">
                  <c:v>70267.788944723623</c:v>
                </c:pt>
                <c:pt idx="13">
                  <c:v>70267.788944723623</c:v>
                </c:pt>
                <c:pt idx="14">
                  <c:v>70267.788944723623</c:v>
                </c:pt>
                <c:pt idx="15">
                  <c:v>70267.788944723623</c:v>
                </c:pt>
                <c:pt idx="16">
                  <c:v>70267.788944723623</c:v>
                </c:pt>
                <c:pt idx="17">
                  <c:v>70267.788944723623</c:v>
                </c:pt>
                <c:pt idx="18">
                  <c:v>70267.788944723623</c:v>
                </c:pt>
                <c:pt idx="19">
                  <c:v>70267.788944723623</c:v>
                </c:pt>
                <c:pt idx="20">
                  <c:v>70267.788944723623</c:v>
                </c:pt>
                <c:pt idx="21">
                  <c:v>70267.788944723623</c:v>
                </c:pt>
                <c:pt idx="22">
                  <c:v>70267.788944723623</c:v>
                </c:pt>
                <c:pt idx="23">
                  <c:v>70267.788944723623</c:v>
                </c:pt>
                <c:pt idx="24">
                  <c:v>70267.788944723623</c:v>
                </c:pt>
                <c:pt idx="25">
                  <c:v>70267.788944723623</c:v>
                </c:pt>
                <c:pt idx="26">
                  <c:v>70267.788944723623</c:v>
                </c:pt>
                <c:pt idx="27">
                  <c:v>70267.788944723623</c:v>
                </c:pt>
                <c:pt idx="28">
                  <c:v>70267.788944723623</c:v>
                </c:pt>
                <c:pt idx="29">
                  <c:v>70267.788944723623</c:v>
                </c:pt>
                <c:pt idx="30">
                  <c:v>70267.788944723623</c:v>
                </c:pt>
                <c:pt idx="31">
                  <c:v>70267.788944723623</c:v>
                </c:pt>
                <c:pt idx="32">
                  <c:v>70267.788944723623</c:v>
                </c:pt>
                <c:pt idx="33">
                  <c:v>70267.788944723623</c:v>
                </c:pt>
                <c:pt idx="34">
                  <c:v>70267.788944723623</c:v>
                </c:pt>
                <c:pt idx="35">
                  <c:v>70267.788944723623</c:v>
                </c:pt>
                <c:pt idx="36">
                  <c:v>70267.788944723623</c:v>
                </c:pt>
                <c:pt idx="37">
                  <c:v>70267.788944723623</c:v>
                </c:pt>
                <c:pt idx="38">
                  <c:v>70267.788944723623</c:v>
                </c:pt>
                <c:pt idx="39">
                  <c:v>70267.788944723623</c:v>
                </c:pt>
                <c:pt idx="40">
                  <c:v>70267.788944723623</c:v>
                </c:pt>
                <c:pt idx="41">
                  <c:v>70267.788944723623</c:v>
                </c:pt>
                <c:pt idx="42">
                  <c:v>70267.788944723623</c:v>
                </c:pt>
                <c:pt idx="43">
                  <c:v>70267.788944723623</c:v>
                </c:pt>
                <c:pt idx="44">
                  <c:v>70267.788944723623</c:v>
                </c:pt>
                <c:pt idx="45">
                  <c:v>70267.788944723623</c:v>
                </c:pt>
                <c:pt idx="46">
                  <c:v>70267.788944723623</c:v>
                </c:pt>
                <c:pt idx="47">
                  <c:v>70267.788944723623</c:v>
                </c:pt>
                <c:pt idx="48">
                  <c:v>70267.788944723623</c:v>
                </c:pt>
                <c:pt idx="49">
                  <c:v>70267.788944723623</c:v>
                </c:pt>
                <c:pt idx="50">
                  <c:v>70267.788944723623</c:v>
                </c:pt>
                <c:pt idx="51">
                  <c:v>70267.788944723623</c:v>
                </c:pt>
                <c:pt idx="52">
                  <c:v>70267.788944723623</c:v>
                </c:pt>
                <c:pt idx="53">
                  <c:v>70267.788944723623</c:v>
                </c:pt>
                <c:pt idx="54">
                  <c:v>70267.788944723623</c:v>
                </c:pt>
                <c:pt idx="55">
                  <c:v>70267.788944723623</c:v>
                </c:pt>
                <c:pt idx="56">
                  <c:v>70267.788944723623</c:v>
                </c:pt>
                <c:pt idx="57">
                  <c:v>70267.788944723623</c:v>
                </c:pt>
                <c:pt idx="58">
                  <c:v>70267.788944723623</c:v>
                </c:pt>
                <c:pt idx="59">
                  <c:v>70267.788944723623</c:v>
                </c:pt>
                <c:pt idx="60">
                  <c:v>70267.788944723623</c:v>
                </c:pt>
                <c:pt idx="61">
                  <c:v>70267.788944723623</c:v>
                </c:pt>
                <c:pt idx="62">
                  <c:v>70267.788944723623</c:v>
                </c:pt>
                <c:pt idx="63">
                  <c:v>70267.788944723623</c:v>
                </c:pt>
                <c:pt idx="64">
                  <c:v>70267.788944723623</c:v>
                </c:pt>
                <c:pt idx="65">
                  <c:v>70267.788944723623</c:v>
                </c:pt>
                <c:pt idx="66">
                  <c:v>70267.788944723623</c:v>
                </c:pt>
                <c:pt idx="67">
                  <c:v>70267.788944723623</c:v>
                </c:pt>
                <c:pt idx="68">
                  <c:v>70267.788944723623</c:v>
                </c:pt>
                <c:pt idx="69">
                  <c:v>70267.788944723623</c:v>
                </c:pt>
                <c:pt idx="70">
                  <c:v>70267.788944723623</c:v>
                </c:pt>
                <c:pt idx="71">
                  <c:v>70267.788944723623</c:v>
                </c:pt>
                <c:pt idx="72">
                  <c:v>70267.788944723623</c:v>
                </c:pt>
                <c:pt idx="73">
                  <c:v>70267.788944723623</c:v>
                </c:pt>
                <c:pt idx="74">
                  <c:v>70267.788944723623</c:v>
                </c:pt>
                <c:pt idx="75">
                  <c:v>70267.788944723623</c:v>
                </c:pt>
                <c:pt idx="76">
                  <c:v>70267.788944723623</c:v>
                </c:pt>
                <c:pt idx="77">
                  <c:v>70267.788944723623</c:v>
                </c:pt>
                <c:pt idx="78">
                  <c:v>70267.788944723623</c:v>
                </c:pt>
                <c:pt idx="79">
                  <c:v>70267.788944723623</c:v>
                </c:pt>
                <c:pt idx="80">
                  <c:v>70267.788944723623</c:v>
                </c:pt>
                <c:pt idx="81">
                  <c:v>70267.788944723623</c:v>
                </c:pt>
                <c:pt idx="82">
                  <c:v>70267.788944723623</c:v>
                </c:pt>
                <c:pt idx="83">
                  <c:v>70267.788944723623</c:v>
                </c:pt>
                <c:pt idx="84">
                  <c:v>70267.788944723623</c:v>
                </c:pt>
                <c:pt idx="85">
                  <c:v>70267.788944723623</c:v>
                </c:pt>
                <c:pt idx="86">
                  <c:v>70267.788944723623</c:v>
                </c:pt>
                <c:pt idx="87">
                  <c:v>70267.788944723623</c:v>
                </c:pt>
                <c:pt idx="88">
                  <c:v>70267.788944723623</c:v>
                </c:pt>
                <c:pt idx="89">
                  <c:v>70267.788944723623</c:v>
                </c:pt>
                <c:pt idx="90">
                  <c:v>70267.788944723623</c:v>
                </c:pt>
                <c:pt idx="91">
                  <c:v>70267.788944723623</c:v>
                </c:pt>
                <c:pt idx="92">
                  <c:v>70267.788944723623</c:v>
                </c:pt>
                <c:pt idx="93">
                  <c:v>70267.788944723623</c:v>
                </c:pt>
                <c:pt idx="94">
                  <c:v>70267.788944723623</c:v>
                </c:pt>
                <c:pt idx="95">
                  <c:v>70267.788944723623</c:v>
                </c:pt>
                <c:pt idx="96">
                  <c:v>70267.788944723623</c:v>
                </c:pt>
                <c:pt idx="97">
                  <c:v>70267.788944723623</c:v>
                </c:pt>
                <c:pt idx="98">
                  <c:v>70267.788944723623</c:v>
                </c:pt>
                <c:pt idx="99">
                  <c:v>70267.788944723623</c:v>
                </c:pt>
                <c:pt idx="100">
                  <c:v>70267.788944723623</c:v>
                </c:pt>
                <c:pt idx="101">
                  <c:v>70267.788944723623</c:v>
                </c:pt>
                <c:pt idx="102">
                  <c:v>70267.788944723623</c:v>
                </c:pt>
                <c:pt idx="103">
                  <c:v>70267.788944723623</c:v>
                </c:pt>
                <c:pt idx="104">
                  <c:v>70267.788944723623</c:v>
                </c:pt>
                <c:pt idx="105">
                  <c:v>70267.788944723623</c:v>
                </c:pt>
                <c:pt idx="106">
                  <c:v>70267.788944723623</c:v>
                </c:pt>
                <c:pt idx="107">
                  <c:v>70267.788944723623</c:v>
                </c:pt>
                <c:pt idx="108">
                  <c:v>70267.788944723623</c:v>
                </c:pt>
                <c:pt idx="109">
                  <c:v>70267.788944723623</c:v>
                </c:pt>
                <c:pt idx="110">
                  <c:v>70267.788944723623</c:v>
                </c:pt>
                <c:pt idx="111">
                  <c:v>70267.788944723623</c:v>
                </c:pt>
                <c:pt idx="112">
                  <c:v>70267.788944723623</c:v>
                </c:pt>
                <c:pt idx="113">
                  <c:v>70267.788944723623</c:v>
                </c:pt>
                <c:pt idx="114">
                  <c:v>70267.788944723623</c:v>
                </c:pt>
                <c:pt idx="115">
                  <c:v>70267.788944723623</c:v>
                </c:pt>
                <c:pt idx="116">
                  <c:v>70267.788944723623</c:v>
                </c:pt>
                <c:pt idx="117">
                  <c:v>70267.788944723623</c:v>
                </c:pt>
                <c:pt idx="118">
                  <c:v>70267.788944723623</c:v>
                </c:pt>
                <c:pt idx="119">
                  <c:v>70267.788944723623</c:v>
                </c:pt>
                <c:pt idx="120">
                  <c:v>70267.788944723623</c:v>
                </c:pt>
                <c:pt idx="121">
                  <c:v>70267.788944723623</c:v>
                </c:pt>
                <c:pt idx="122">
                  <c:v>70267.788944723623</c:v>
                </c:pt>
                <c:pt idx="123">
                  <c:v>70267.788944723623</c:v>
                </c:pt>
                <c:pt idx="124">
                  <c:v>70267.788944723623</c:v>
                </c:pt>
                <c:pt idx="125">
                  <c:v>70267.788944723623</c:v>
                </c:pt>
                <c:pt idx="126">
                  <c:v>70267.788944723623</c:v>
                </c:pt>
                <c:pt idx="127">
                  <c:v>70267.788944723623</c:v>
                </c:pt>
                <c:pt idx="128">
                  <c:v>70267.788944723623</c:v>
                </c:pt>
                <c:pt idx="129">
                  <c:v>70267.788944723623</c:v>
                </c:pt>
                <c:pt idx="130">
                  <c:v>70267.788944723623</c:v>
                </c:pt>
                <c:pt idx="131">
                  <c:v>70267.788944723623</c:v>
                </c:pt>
                <c:pt idx="132">
                  <c:v>70267.788944723623</c:v>
                </c:pt>
                <c:pt idx="133">
                  <c:v>70267.788944723623</c:v>
                </c:pt>
                <c:pt idx="134">
                  <c:v>70267.788944723623</c:v>
                </c:pt>
                <c:pt idx="135">
                  <c:v>70267.788944723623</c:v>
                </c:pt>
                <c:pt idx="136">
                  <c:v>70267.788944723623</c:v>
                </c:pt>
                <c:pt idx="137">
                  <c:v>70267.788944723623</c:v>
                </c:pt>
                <c:pt idx="138">
                  <c:v>70267.788944723623</c:v>
                </c:pt>
                <c:pt idx="139">
                  <c:v>70267.788944723623</c:v>
                </c:pt>
                <c:pt idx="140">
                  <c:v>70267.788944723623</c:v>
                </c:pt>
                <c:pt idx="141">
                  <c:v>70267.788944723623</c:v>
                </c:pt>
                <c:pt idx="142">
                  <c:v>70267.788944723623</c:v>
                </c:pt>
                <c:pt idx="143">
                  <c:v>70267.788944723623</c:v>
                </c:pt>
                <c:pt idx="144">
                  <c:v>70267.788944723623</c:v>
                </c:pt>
                <c:pt idx="145">
                  <c:v>70267.788944723623</c:v>
                </c:pt>
                <c:pt idx="146">
                  <c:v>70267.788944723623</c:v>
                </c:pt>
                <c:pt idx="147">
                  <c:v>70267.788944723623</c:v>
                </c:pt>
                <c:pt idx="148">
                  <c:v>70267.788944723623</c:v>
                </c:pt>
                <c:pt idx="149">
                  <c:v>70267.788944723623</c:v>
                </c:pt>
                <c:pt idx="150">
                  <c:v>70267.788944723623</c:v>
                </c:pt>
                <c:pt idx="151">
                  <c:v>70267.788944723623</c:v>
                </c:pt>
                <c:pt idx="152">
                  <c:v>70267.788944723623</c:v>
                </c:pt>
                <c:pt idx="153">
                  <c:v>70267.788944723623</c:v>
                </c:pt>
                <c:pt idx="154">
                  <c:v>70267.788944723623</c:v>
                </c:pt>
                <c:pt idx="155">
                  <c:v>70267.788944723623</c:v>
                </c:pt>
                <c:pt idx="156">
                  <c:v>70267.788944723623</c:v>
                </c:pt>
                <c:pt idx="157">
                  <c:v>70267.788944723623</c:v>
                </c:pt>
                <c:pt idx="158">
                  <c:v>70267.788944723623</c:v>
                </c:pt>
                <c:pt idx="159">
                  <c:v>70267.788944723623</c:v>
                </c:pt>
                <c:pt idx="160">
                  <c:v>70267.788944723623</c:v>
                </c:pt>
                <c:pt idx="161">
                  <c:v>70267.788944723623</c:v>
                </c:pt>
                <c:pt idx="162">
                  <c:v>70267.788944723623</c:v>
                </c:pt>
                <c:pt idx="163">
                  <c:v>70267.788944723623</c:v>
                </c:pt>
                <c:pt idx="164">
                  <c:v>70267.788944723623</c:v>
                </c:pt>
                <c:pt idx="165">
                  <c:v>70267.788944723623</c:v>
                </c:pt>
                <c:pt idx="166">
                  <c:v>70267.788944723623</c:v>
                </c:pt>
                <c:pt idx="167">
                  <c:v>70267.788944723623</c:v>
                </c:pt>
                <c:pt idx="168">
                  <c:v>70267.788944723623</c:v>
                </c:pt>
                <c:pt idx="169">
                  <c:v>70267.788944723623</c:v>
                </c:pt>
                <c:pt idx="170">
                  <c:v>70267.788944723623</c:v>
                </c:pt>
                <c:pt idx="171">
                  <c:v>70267.788944723623</c:v>
                </c:pt>
                <c:pt idx="172">
                  <c:v>70267.788944723623</c:v>
                </c:pt>
                <c:pt idx="173">
                  <c:v>70267.788944723623</c:v>
                </c:pt>
                <c:pt idx="174">
                  <c:v>70267.788944723623</c:v>
                </c:pt>
                <c:pt idx="175">
                  <c:v>70267.788944723623</c:v>
                </c:pt>
                <c:pt idx="176">
                  <c:v>70267.788944723623</c:v>
                </c:pt>
                <c:pt idx="177">
                  <c:v>70267.788944723623</c:v>
                </c:pt>
                <c:pt idx="178">
                  <c:v>70267.788944723623</c:v>
                </c:pt>
                <c:pt idx="179">
                  <c:v>70267.788944723623</c:v>
                </c:pt>
                <c:pt idx="180">
                  <c:v>70267.788944723623</c:v>
                </c:pt>
                <c:pt idx="181">
                  <c:v>70267.788944723623</c:v>
                </c:pt>
                <c:pt idx="182">
                  <c:v>70267.788944723623</c:v>
                </c:pt>
                <c:pt idx="183">
                  <c:v>70267.788944723623</c:v>
                </c:pt>
                <c:pt idx="184">
                  <c:v>70267.788944723623</c:v>
                </c:pt>
                <c:pt idx="185">
                  <c:v>70267.788944723623</c:v>
                </c:pt>
                <c:pt idx="186">
                  <c:v>70267.788944723623</c:v>
                </c:pt>
                <c:pt idx="187">
                  <c:v>70267.788944723623</c:v>
                </c:pt>
                <c:pt idx="188">
                  <c:v>70267.788944723623</c:v>
                </c:pt>
                <c:pt idx="189">
                  <c:v>70267.788944723623</c:v>
                </c:pt>
                <c:pt idx="190">
                  <c:v>70267.788944723623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F3EF-46F7-B334-8FB38AA6EEFA}"/>
            </c:ext>
          </c:extLst>
        </c:ser>
        <c:ser>
          <c:idx val="5"/>
          <c:order val="5"/>
          <c:tx>
            <c:strRef>
              <c:f>'Ac. 12 meses'!$G$1</c:f>
              <c:strCache>
                <c:ptCount val="1"/>
                <c:pt idx="0">
                  <c:v>Prom No VIS</c:v>
                </c:pt>
              </c:strCache>
            </c:strRef>
          </c:tx>
          <c:spPr>
            <a:ln w="12700">
              <a:solidFill>
                <a:srgbClr val="C00000"/>
              </a:solidFill>
              <a:prstDash val="dash"/>
            </a:ln>
          </c:spPr>
          <c:marker>
            <c:symbol val="none"/>
          </c:marker>
          <c:dLbls>
            <c:dLbl>
              <c:idx val="174"/>
              <c:layout>
                <c:manualLayout>
                  <c:x val="-4.8359322082492627E-2"/>
                  <c:y val="-2.9952457709573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EF-46F7-B334-8FB38AA6EEFA}"/>
                </c:ext>
              </c:extLst>
            </c:dLbl>
            <c:spPr>
              <a:noFill/>
              <a:ln w="6350">
                <a:solidFill>
                  <a:srgbClr val="C00000"/>
                </a:solidFill>
                <a:prstDash val="dash"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meses'!$A$10:$A$200</c:f>
              <c:numCache>
                <c:formatCode>mmm\-yy</c:formatCode>
                <c:ptCount val="191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  <c:pt idx="185">
                  <c:v>45292</c:v>
                </c:pt>
                <c:pt idx="186">
                  <c:v>45323</c:v>
                </c:pt>
                <c:pt idx="187">
                  <c:v>45352</c:v>
                </c:pt>
                <c:pt idx="188">
                  <c:v>45383</c:v>
                </c:pt>
                <c:pt idx="189">
                  <c:v>45413</c:v>
                </c:pt>
                <c:pt idx="190">
                  <c:v>45444</c:v>
                </c:pt>
              </c:numCache>
            </c:numRef>
          </c:cat>
          <c:val>
            <c:numRef>
              <c:f>'Ac. 12 meses'!$G$10:$G$200</c:f>
              <c:numCache>
                <c:formatCode>#,##0</c:formatCode>
                <c:ptCount val="191"/>
                <c:pt idx="0">
                  <c:v>101761.57788944723</c:v>
                </c:pt>
                <c:pt idx="1">
                  <c:v>101761.57788944723</c:v>
                </c:pt>
                <c:pt idx="2">
                  <c:v>101761.57788944723</c:v>
                </c:pt>
                <c:pt idx="3">
                  <c:v>101761.57788944723</c:v>
                </c:pt>
                <c:pt idx="4">
                  <c:v>101761.57788944723</c:v>
                </c:pt>
                <c:pt idx="5">
                  <c:v>101761.57788944723</c:v>
                </c:pt>
                <c:pt idx="6">
                  <c:v>101761.57788944723</c:v>
                </c:pt>
                <c:pt idx="7">
                  <c:v>101761.57788944723</c:v>
                </c:pt>
                <c:pt idx="8">
                  <c:v>101761.57788944723</c:v>
                </c:pt>
                <c:pt idx="9">
                  <c:v>101761.57788944723</c:v>
                </c:pt>
                <c:pt idx="10">
                  <c:v>101761.57788944723</c:v>
                </c:pt>
                <c:pt idx="11">
                  <c:v>101761.57788944723</c:v>
                </c:pt>
                <c:pt idx="12">
                  <c:v>101761.57788944723</c:v>
                </c:pt>
                <c:pt idx="13">
                  <c:v>101761.57788944723</c:v>
                </c:pt>
                <c:pt idx="14">
                  <c:v>101761.57788944723</c:v>
                </c:pt>
                <c:pt idx="15">
                  <c:v>101761.57788944723</c:v>
                </c:pt>
                <c:pt idx="16">
                  <c:v>101761.57788944723</c:v>
                </c:pt>
                <c:pt idx="17">
                  <c:v>101761.57788944723</c:v>
                </c:pt>
                <c:pt idx="18">
                  <c:v>101761.57788944723</c:v>
                </c:pt>
                <c:pt idx="19">
                  <c:v>101761.57788944723</c:v>
                </c:pt>
                <c:pt idx="20">
                  <c:v>101761.57788944723</c:v>
                </c:pt>
                <c:pt idx="21">
                  <c:v>101761.57788944723</c:v>
                </c:pt>
                <c:pt idx="22">
                  <c:v>101761.57788944723</c:v>
                </c:pt>
                <c:pt idx="23">
                  <c:v>101761.57788944723</c:v>
                </c:pt>
                <c:pt idx="24">
                  <c:v>101761.57788944723</c:v>
                </c:pt>
                <c:pt idx="25">
                  <c:v>101761.57788944723</c:v>
                </c:pt>
                <c:pt idx="26">
                  <c:v>101761.57788944723</c:v>
                </c:pt>
                <c:pt idx="27">
                  <c:v>101761.57788944723</c:v>
                </c:pt>
                <c:pt idx="28">
                  <c:v>101761.57788944723</c:v>
                </c:pt>
                <c:pt idx="29">
                  <c:v>101761.57788944723</c:v>
                </c:pt>
                <c:pt idx="30">
                  <c:v>101761.57788944723</c:v>
                </c:pt>
                <c:pt idx="31">
                  <c:v>101761.57788944723</c:v>
                </c:pt>
                <c:pt idx="32">
                  <c:v>101761.57788944723</c:v>
                </c:pt>
                <c:pt idx="33">
                  <c:v>101761.57788944723</c:v>
                </c:pt>
                <c:pt idx="34">
                  <c:v>101761.57788944723</c:v>
                </c:pt>
                <c:pt idx="35">
                  <c:v>101761.57788944723</c:v>
                </c:pt>
                <c:pt idx="36">
                  <c:v>101761.57788944723</c:v>
                </c:pt>
                <c:pt idx="37">
                  <c:v>101761.57788944723</c:v>
                </c:pt>
                <c:pt idx="38">
                  <c:v>101761.57788944723</c:v>
                </c:pt>
                <c:pt idx="39">
                  <c:v>101761.57788944723</c:v>
                </c:pt>
                <c:pt idx="40">
                  <c:v>101761.57788944723</c:v>
                </c:pt>
                <c:pt idx="41">
                  <c:v>101761.57788944723</c:v>
                </c:pt>
                <c:pt idx="42">
                  <c:v>101761.57788944723</c:v>
                </c:pt>
                <c:pt idx="43">
                  <c:v>101761.57788944723</c:v>
                </c:pt>
                <c:pt idx="44">
                  <c:v>101761.57788944723</c:v>
                </c:pt>
                <c:pt idx="45">
                  <c:v>101761.57788944723</c:v>
                </c:pt>
                <c:pt idx="46">
                  <c:v>101761.57788944723</c:v>
                </c:pt>
                <c:pt idx="47">
                  <c:v>101761.57788944723</c:v>
                </c:pt>
                <c:pt idx="48">
                  <c:v>101761.57788944723</c:v>
                </c:pt>
                <c:pt idx="49">
                  <c:v>101761.57788944723</c:v>
                </c:pt>
                <c:pt idx="50">
                  <c:v>101761.57788944723</c:v>
                </c:pt>
                <c:pt idx="51">
                  <c:v>101761.57788944723</c:v>
                </c:pt>
                <c:pt idx="52">
                  <c:v>101761.57788944723</c:v>
                </c:pt>
                <c:pt idx="53">
                  <c:v>101761.57788944723</c:v>
                </c:pt>
                <c:pt idx="54">
                  <c:v>101761.57788944723</c:v>
                </c:pt>
                <c:pt idx="55">
                  <c:v>101761.57788944723</c:v>
                </c:pt>
                <c:pt idx="56">
                  <c:v>101761.57788944723</c:v>
                </c:pt>
                <c:pt idx="57">
                  <c:v>101761.57788944723</c:v>
                </c:pt>
                <c:pt idx="58">
                  <c:v>101761.57788944723</c:v>
                </c:pt>
                <c:pt idx="59">
                  <c:v>101761.57788944723</c:v>
                </c:pt>
                <c:pt idx="60">
                  <c:v>101761.57788944723</c:v>
                </c:pt>
                <c:pt idx="61">
                  <c:v>101761.57788944723</c:v>
                </c:pt>
                <c:pt idx="62">
                  <c:v>101761.57788944723</c:v>
                </c:pt>
                <c:pt idx="63">
                  <c:v>101761.57788944723</c:v>
                </c:pt>
                <c:pt idx="64">
                  <c:v>101761.57788944723</c:v>
                </c:pt>
                <c:pt idx="65">
                  <c:v>101761.57788944723</c:v>
                </c:pt>
                <c:pt idx="66">
                  <c:v>101761.57788944723</c:v>
                </c:pt>
                <c:pt idx="67">
                  <c:v>101761.57788944723</c:v>
                </c:pt>
                <c:pt idx="68">
                  <c:v>101761.57788944723</c:v>
                </c:pt>
                <c:pt idx="69">
                  <c:v>101761.57788944723</c:v>
                </c:pt>
                <c:pt idx="70">
                  <c:v>101761.57788944723</c:v>
                </c:pt>
                <c:pt idx="71">
                  <c:v>101761.57788944723</c:v>
                </c:pt>
                <c:pt idx="72">
                  <c:v>101761.57788944723</c:v>
                </c:pt>
                <c:pt idx="73">
                  <c:v>101761.57788944723</c:v>
                </c:pt>
                <c:pt idx="74">
                  <c:v>101761.57788944723</c:v>
                </c:pt>
                <c:pt idx="75">
                  <c:v>101761.57788944723</c:v>
                </c:pt>
                <c:pt idx="76">
                  <c:v>101761.57788944723</c:v>
                </c:pt>
                <c:pt idx="77">
                  <c:v>101761.57788944723</c:v>
                </c:pt>
                <c:pt idx="78">
                  <c:v>101761.57788944723</c:v>
                </c:pt>
                <c:pt idx="79">
                  <c:v>101761.57788944723</c:v>
                </c:pt>
                <c:pt idx="80">
                  <c:v>101761.57788944723</c:v>
                </c:pt>
                <c:pt idx="81">
                  <c:v>101761.57788944723</c:v>
                </c:pt>
                <c:pt idx="82">
                  <c:v>101761.57788944723</c:v>
                </c:pt>
                <c:pt idx="83">
                  <c:v>101761.57788944723</c:v>
                </c:pt>
                <c:pt idx="84">
                  <c:v>101761.57788944723</c:v>
                </c:pt>
                <c:pt idx="85">
                  <c:v>101761.57788944723</c:v>
                </c:pt>
                <c:pt idx="86">
                  <c:v>101761.57788944723</c:v>
                </c:pt>
                <c:pt idx="87">
                  <c:v>101761.57788944723</c:v>
                </c:pt>
                <c:pt idx="88">
                  <c:v>101761.57788944723</c:v>
                </c:pt>
                <c:pt idx="89">
                  <c:v>101761.57788944723</c:v>
                </c:pt>
                <c:pt idx="90">
                  <c:v>101761.57788944723</c:v>
                </c:pt>
                <c:pt idx="91">
                  <c:v>101761.57788944723</c:v>
                </c:pt>
                <c:pt idx="92">
                  <c:v>101761.57788944723</c:v>
                </c:pt>
                <c:pt idx="93">
                  <c:v>101761.57788944723</c:v>
                </c:pt>
                <c:pt idx="94">
                  <c:v>101761.57788944723</c:v>
                </c:pt>
                <c:pt idx="95">
                  <c:v>101761.57788944723</c:v>
                </c:pt>
                <c:pt idx="96">
                  <c:v>101761.57788944723</c:v>
                </c:pt>
                <c:pt idx="97">
                  <c:v>101761.57788944723</c:v>
                </c:pt>
                <c:pt idx="98">
                  <c:v>101761.57788944723</c:v>
                </c:pt>
                <c:pt idx="99">
                  <c:v>101761.57788944723</c:v>
                </c:pt>
                <c:pt idx="100">
                  <c:v>101761.57788944723</c:v>
                </c:pt>
                <c:pt idx="101">
                  <c:v>101761.57788944723</c:v>
                </c:pt>
                <c:pt idx="102">
                  <c:v>101761.57788944723</c:v>
                </c:pt>
                <c:pt idx="103">
                  <c:v>101761.57788944723</c:v>
                </c:pt>
                <c:pt idx="104">
                  <c:v>101761.57788944723</c:v>
                </c:pt>
                <c:pt idx="105">
                  <c:v>101761.57788944723</c:v>
                </c:pt>
                <c:pt idx="106">
                  <c:v>101761.57788944723</c:v>
                </c:pt>
                <c:pt idx="107">
                  <c:v>101761.57788944723</c:v>
                </c:pt>
                <c:pt idx="108">
                  <c:v>101761.57788944723</c:v>
                </c:pt>
                <c:pt idx="109">
                  <c:v>101761.57788944723</c:v>
                </c:pt>
                <c:pt idx="110">
                  <c:v>101761.57788944723</c:v>
                </c:pt>
                <c:pt idx="111">
                  <c:v>101761.57788944723</c:v>
                </c:pt>
                <c:pt idx="112">
                  <c:v>101761.57788944723</c:v>
                </c:pt>
                <c:pt idx="113">
                  <c:v>101761.57788944723</c:v>
                </c:pt>
                <c:pt idx="114">
                  <c:v>101761.57788944723</c:v>
                </c:pt>
                <c:pt idx="115">
                  <c:v>101761.57788944723</c:v>
                </c:pt>
                <c:pt idx="116">
                  <c:v>101761.57788944723</c:v>
                </c:pt>
                <c:pt idx="117">
                  <c:v>101761.57788944723</c:v>
                </c:pt>
                <c:pt idx="118">
                  <c:v>101761.57788944723</c:v>
                </c:pt>
                <c:pt idx="119">
                  <c:v>101761.57788944723</c:v>
                </c:pt>
                <c:pt idx="120">
                  <c:v>101761.57788944723</c:v>
                </c:pt>
                <c:pt idx="121">
                  <c:v>101761.57788944723</c:v>
                </c:pt>
                <c:pt idx="122">
                  <c:v>101761.57788944723</c:v>
                </c:pt>
                <c:pt idx="123">
                  <c:v>101761.57788944723</c:v>
                </c:pt>
                <c:pt idx="124">
                  <c:v>101761.57788944723</c:v>
                </c:pt>
                <c:pt idx="125">
                  <c:v>101761.57788944723</c:v>
                </c:pt>
                <c:pt idx="126">
                  <c:v>101761.57788944723</c:v>
                </c:pt>
                <c:pt idx="127">
                  <c:v>101761.57788944723</c:v>
                </c:pt>
                <c:pt idx="128">
                  <c:v>101761.57788944723</c:v>
                </c:pt>
                <c:pt idx="129">
                  <c:v>101761.57788944723</c:v>
                </c:pt>
                <c:pt idx="130">
                  <c:v>101761.57788944723</c:v>
                </c:pt>
                <c:pt idx="131">
                  <c:v>101761.57788944723</c:v>
                </c:pt>
                <c:pt idx="132">
                  <c:v>101761.57788944723</c:v>
                </c:pt>
                <c:pt idx="133">
                  <c:v>101761.57788944723</c:v>
                </c:pt>
                <c:pt idx="134">
                  <c:v>101761.57788944723</c:v>
                </c:pt>
                <c:pt idx="135">
                  <c:v>101761.57788944723</c:v>
                </c:pt>
                <c:pt idx="136">
                  <c:v>101761.57788944723</c:v>
                </c:pt>
                <c:pt idx="137">
                  <c:v>101761.57788944723</c:v>
                </c:pt>
                <c:pt idx="138">
                  <c:v>101761.57788944723</c:v>
                </c:pt>
                <c:pt idx="139">
                  <c:v>101761.57788944723</c:v>
                </c:pt>
                <c:pt idx="140">
                  <c:v>101761.57788944723</c:v>
                </c:pt>
                <c:pt idx="141">
                  <c:v>101761.57788944723</c:v>
                </c:pt>
                <c:pt idx="142">
                  <c:v>101761.57788944723</c:v>
                </c:pt>
                <c:pt idx="143">
                  <c:v>101761.57788944723</c:v>
                </c:pt>
                <c:pt idx="144">
                  <c:v>101761.57788944723</c:v>
                </c:pt>
                <c:pt idx="145">
                  <c:v>101761.57788944723</c:v>
                </c:pt>
                <c:pt idx="146">
                  <c:v>101761.57788944723</c:v>
                </c:pt>
                <c:pt idx="147">
                  <c:v>101761.57788944723</c:v>
                </c:pt>
                <c:pt idx="148">
                  <c:v>101761.57788944723</c:v>
                </c:pt>
                <c:pt idx="149">
                  <c:v>101761.57788944723</c:v>
                </c:pt>
                <c:pt idx="150">
                  <c:v>101761.57788944723</c:v>
                </c:pt>
                <c:pt idx="151">
                  <c:v>101761.57788944723</c:v>
                </c:pt>
                <c:pt idx="152">
                  <c:v>101761.57788944723</c:v>
                </c:pt>
                <c:pt idx="153">
                  <c:v>101761.57788944723</c:v>
                </c:pt>
                <c:pt idx="154">
                  <c:v>101761.57788944723</c:v>
                </c:pt>
                <c:pt idx="155">
                  <c:v>101761.57788944723</c:v>
                </c:pt>
                <c:pt idx="156">
                  <c:v>101761.57788944723</c:v>
                </c:pt>
                <c:pt idx="157">
                  <c:v>101761.57788944723</c:v>
                </c:pt>
                <c:pt idx="158">
                  <c:v>101761.57788944723</c:v>
                </c:pt>
                <c:pt idx="159">
                  <c:v>101761.57788944723</c:v>
                </c:pt>
                <c:pt idx="160">
                  <c:v>101761.57788944723</c:v>
                </c:pt>
                <c:pt idx="161">
                  <c:v>101761.57788944723</c:v>
                </c:pt>
                <c:pt idx="162">
                  <c:v>101761.57788944723</c:v>
                </c:pt>
                <c:pt idx="163">
                  <c:v>101761.57788944723</c:v>
                </c:pt>
                <c:pt idx="164">
                  <c:v>101761.57788944723</c:v>
                </c:pt>
                <c:pt idx="165">
                  <c:v>101761.57788944723</c:v>
                </c:pt>
                <c:pt idx="166">
                  <c:v>101761.57788944723</c:v>
                </c:pt>
                <c:pt idx="167">
                  <c:v>101761.57788944723</c:v>
                </c:pt>
                <c:pt idx="168">
                  <c:v>101761.57788944723</c:v>
                </c:pt>
                <c:pt idx="169">
                  <c:v>101761.57788944723</c:v>
                </c:pt>
                <c:pt idx="170">
                  <c:v>101761.57788944723</c:v>
                </c:pt>
                <c:pt idx="171">
                  <c:v>101761.57788944723</c:v>
                </c:pt>
                <c:pt idx="172">
                  <c:v>101761.57788944723</c:v>
                </c:pt>
                <c:pt idx="173">
                  <c:v>101761.57788944723</c:v>
                </c:pt>
                <c:pt idx="174">
                  <c:v>101761.57788944723</c:v>
                </c:pt>
                <c:pt idx="175">
                  <c:v>101761.57788944723</c:v>
                </c:pt>
                <c:pt idx="176">
                  <c:v>101761.57788944723</c:v>
                </c:pt>
                <c:pt idx="177">
                  <c:v>101761.57788944723</c:v>
                </c:pt>
                <c:pt idx="178">
                  <c:v>101761.57788944723</c:v>
                </c:pt>
                <c:pt idx="179">
                  <c:v>101761.57788944723</c:v>
                </c:pt>
                <c:pt idx="180">
                  <c:v>101761.57788944723</c:v>
                </c:pt>
                <c:pt idx="181">
                  <c:v>101761.57788944723</c:v>
                </c:pt>
                <c:pt idx="182">
                  <c:v>101761.57788944723</c:v>
                </c:pt>
                <c:pt idx="183">
                  <c:v>101761.57788944723</c:v>
                </c:pt>
                <c:pt idx="184">
                  <c:v>101761.57788944723</c:v>
                </c:pt>
                <c:pt idx="185">
                  <c:v>101761.57788944723</c:v>
                </c:pt>
                <c:pt idx="186">
                  <c:v>101761.57788944723</c:v>
                </c:pt>
                <c:pt idx="187">
                  <c:v>101761.57788944723</c:v>
                </c:pt>
                <c:pt idx="188">
                  <c:v>101761.57788944723</c:v>
                </c:pt>
                <c:pt idx="189">
                  <c:v>101761.57788944723</c:v>
                </c:pt>
                <c:pt idx="190">
                  <c:v>101761.57788944723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F3EF-46F7-B334-8FB38AA6E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643840"/>
        <c:axId val="124341632"/>
      </c:lineChart>
      <c:dateAx>
        <c:axId val="124643840"/>
        <c:scaling>
          <c:orientation val="minMax"/>
          <c:max val="45444"/>
          <c:min val="44348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4341632"/>
        <c:crosses val="autoZero"/>
        <c:auto val="0"/>
        <c:lblOffset val="100"/>
        <c:baseTimeUnit val="months"/>
        <c:majorUnit val="3"/>
        <c:majorTimeUnit val="months"/>
      </c:dateAx>
      <c:valAx>
        <c:axId val="12434163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464384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7067996029115046E-2"/>
                <c:y val="0.25911439162379341"/>
              </c:manualLayout>
            </c:layout>
            <c:tx>
              <c:rich>
                <a:bodyPr/>
                <a:lstStyle/>
                <a:p>
                  <a:pPr>
                    <a:defRPr sz="1100" b="0"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r>
                    <a:rPr lang="es-CO" sz="1100" b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Miles de Unidades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13564823442556562"/>
          <c:y val="0.82116067167260787"/>
          <c:w val="0.78754578344341664"/>
          <c:h val="0.1298472434647388"/>
        </c:manualLayout>
      </c:layout>
      <c:overlay val="0"/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65824763554984"/>
          <c:y val="6.3059748593671458E-2"/>
          <c:w val="0.79030424494744234"/>
          <c:h val="0.73004967476784488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24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41-40C1-ADE6-15A8AC52EA8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E23C3C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Hoja1!$A$3:$A$250</c:f>
              <c:numCache>
                <c:formatCode>mmm\-yy</c:formatCode>
                <c:ptCount val="248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</c:numCache>
            </c:numRef>
          </c:cat>
          <c:val>
            <c:numRef>
              <c:f>Hoja1!$B$3:$B$250</c:f>
              <c:numCache>
                <c:formatCode>_(* #,##0_);_(* \(#,##0\);_(* "-"??_);_(@_)</c:formatCode>
                <c:ptCount val="248"/>
                <c:pt idx="0">
                  <c:v>21332</c:v>
                </c:pt>
                <c:pt idx="1">
                  <c:v>21332</c:v>
                </c:pt>
                <c:pt idx="2">
                  <c:v>21475</c:v>
                </c:pt>
                <c:pt idx="3">
                  <c:v>21699</c:v>
                </c:pt>
                <c:pt idx="4">
                  <c:v>21835</c:v>
                </c:pt>
                <c:pt idx="5">
                  <c:v>21850</c:v>
                </c:pt>
                <c:pt idx="6">
                  <c:v>22008</c:v>
                </c:pt>
                <c:pt idx="7">
                  <c:v>23066</c:v>
                </c:pt>
                <c:pt idx="8">
                  <c:v>23751</c:v>
                </c:pt>
                <c:pt idx="9">
                  <c:v>24595</c:v>
                </c:pt>
                <c:pt idx="10">
                  <c:v>25247</c:v>
                </c:pt>
                <c:pt idx="11">
                  <c:v>25620</c:v>
                </c:pt>
                <c:pt idx="12">
                  <c:v>25828</c:v>
                </c:pt>
                <c:pt idx="13">
                  <c:v>25902</c:v>
                </c:pt>
                <c:pt idx="14">
                  <c:v>26483</c:v>
                </c:pt>
                <c:pt idx="15">
                  <c:v>27051</c:v>
                </c:pt>
                <c:pt idx="16">
                  <c:v>27270</c:v>
                </c:pt>
                <c:pt idx="17">
                  <c:v>27684</c:v>
                </c:pt>
                <c:pt idx="18">
                  <c:v>28417</c:v>
                </c:pt>
                <c:pt idx="19">
                  <c:v>28540</c:v>
                </c:pt>
                <c:pt idx="20">
                  <c:v>29000</c:v>
                </c:pt>
                <c:pt idx="21">
                  <c:v>29586</c:v>
                </c:pt>
                <c:pt idx="22">
                  <c:v>30630</c:v>
                </c:pt>
                <c:pt idx="23">
                  <c:v>31144</c:v>
                </c:pt>
                <c:pt idx="24">
                  <c:v>32002</c:v>
                </c:pt>
                <c:pt idx="25">
                  <c:v>32716</c:v>
                </c:pt>
                <c:pt idx="26">
                  <c:v>34223</c:v>
                </c:pt>
                <c:pt idx="27">
                  <c:v>34847</c:v>
                </c:pt>
                <c:pt idx="28">
                  <c:v>35459</c:v>
                </c:pt>
                <c:pt idx="29">
                  <c:v>36331</c:v>
                </c:pt>
                <c:pt idx="30">
                  <c:v>36758</c:v>
                </c:pt>
                <c:pt idx="31">
                  <c:v>37369</c:v>
                </c:pt>
                <c:pt idx="32">
                  <c:v>37231</c:v>
                </c:pt>
                <c:pt idx="33">
                  <c:v>36906</c:v>
                </c:pt>
                <c:pt idx="34">
                  <c:v>36375</c:v>
                </c:pt>
                <c:pt idx="35">
                  <c:v>35971</c:v>
                </c:pt>
                <c:pt idx="36">
                  <c:v>34916</c:v>
                </c:pt>
                <c:pt idx="37">
                  <c:v>34598</c:v>
                </c:pt>
                <c:pt idx="38">
                  <c:v>34034</c:v>
                </c:pt>
                <c:pt idx="39">
                  <c:v>33921</c:v>
                </c:pt>
                <c:pt idx="40">
                  <c:v>33760</c:v>
                </c:pt>
                <c:pt idx="41">
                  <c:v>33113</c:v>
                </c:pt>
                <c:pt idx="42">
                  <c:v>32333</c:v>
                </c:pt>
                <c:pt idx="43">
                  <c:v>31911</c:v>
                </c:pt>
                <c:pt idx="44">
                  <c:v>31284</c:v>
                </c:pt>
                <c:pt idx="45">
                  <c:v>30849</c:v>
                </c:pt>
                <c:pt idx="46">
                  <c:v>30393</c:v>
                </c:pt>
                <c:pt idx="47">
                  <c:v>30245</c:v>
                </c:pt>
                <c:pt idx="48">
                  <c:v>30384</c:v>
                </c:pt>
                <c:pt idx="49">
                  <c:v>30845</c:v>
                </c:pt>
                <c:pt idx="50">
                  <c:v>29880</c:v>
                </c:pt>
                <c:pt idx="51">
                  <c:v>29143</c:v>
                </c:pt>
                <c:pt idx="52">
                  <c:v>29434</c:v>
                </c:pt>
                <c:pt idx="53">
                  <c:v>28805</c:v>
                </c:pt>
                <c:pt idx="54">
                  <c:v>28546</c:v>
                </c:pt>
                <c:pt idx="55">
                  <c:v>27637</c:v>
                </c:pt>
                <c:pt idx="56">
                  <c:v>26823</c:v>
                </c:pt>
                <c:pt idx="57">
                  <c:v>26259</c:v>
                </c:pt>
                <c:pt idx="58">
                  <c:v>25957</c:v>
                </c:pt>
                <c:pt idx="59">
                  <c:v>25515</c:v>
                </c:pt>
                <c:pt idx="60">
                  <c:v>25155</c:v>
                </c:pt>
                <c:pt idx="61">
                  <c:v>24631</c:v>
                </c:pt>
                <c:pt idx="62">
                  <c:v>24586</c:v>
                </c:pt>
                <c:pt idx="63">
                  <c:v>24691</c:v>
                </c:pt>
                <c:pt idx="64">
                  <c:v>24620</c:v>
                </c:pt>
                <c:pt idx="65">
                  <c:v>26337</c:v>
                </c:pt>
                <c:pt idx="66">
                  <c:v>28282</c:v>
                </c:pt>
                <c:pt idx="67">
                  <c:v>30442</c:v>
                </c:pt>
                <c:pt idx="68">
                  <c:v>33981</c:v>
                </c:pt>
                <c:pt idx="69">
                  <c:v>36033</c:v>
                </c:pt>
                <c:pt idx="70">
                  <c:v>38365</c:v>
                </c:pt>
                <c:pt idx="71">
                  <c:v>39567</c:v>
                </c:pt>
                <c:pt idx="72">
                  <c:v>40390</c:v>
                </c:pt>
                <c:pt idx="73">
                  <c:v>41254</c:v>
                </c:pt>
                <c:pt idx="74">
                  <c:v>43092</c:v>
                </c:pt>
                <c:pt idx="75">
                  <c:v>45358</c:v>
                </c:pt>
                <c:pt idx="76">
                  <c:v>46210</c:v>
                </c:pt>
                <c:pt idx="77">
                  <c:v>46504</c:v>
                </c:pt>
                <c:pt idx="78">
                  <c:v>46459</c:v>
                </c:pt>
                <c:pt idx="79">
                  <c:v>46737</c:v>
                </c:pt>
                <c:pt idx="80">
                  <c:v>45606</c:v>
                </c:pt>
                <c:pt idx="81">
                  <c:v>45210</c:v>
                </c:pt>
                <c:pt idx="82">
                  <c:v>45464</c:v>
                </c:pt>
                <c:pt idx="83">
                  <c:v>46803</c:v>
                </c:pt>
                <c:pt idx="84">
                  <c:v>47412</c:v>
                </c:pt>
                <c:pt idx="85">
                  <c:v>48000</c:v>
                </c:pt>
                <c:pt idx="86">
                  <c:v>48333</c:v>
                </c:pt>
                <c:pt idx="87">
                  <c:v>48107</c:v>
                </c:pt>
                <c:pt idx="88">
                  <c:v>48649</c:v>
                </c:pt>
                <c:pt idx="89">
                  <c:v>48896</c:v>
                </c:pt>
                <c:pt idx="90">
                  <c:v>49942</c:v>
                </c:pt>
                <c:pt idx="91">
                  <c:v>50460</c:v>
                </c:pt>
                <c:pt idx="92">
                  <c:v>50496</c:v>
                </c:pt>
                <c:pt idx="93">
                  <c:v>51448</c:v>
                </c:pt>
                <c:pt idx="94">
                  <c:v>51345</c:v>
                </c:pt>
                <c:pt idx="95">
                  <c:v>50342</c:v>
                </c:pt>
                <c:pt idx="96">
                  <c:v>50281</c:v>
                </c:pt>
                <c:pt idx="97">
                  <c:v>50452</c:v>
                </c:pt>
                <c:pt idx="98">
                  <c:v>50513</c:v>
                </c:pt>
                <c:pt idx="99">
                  <c:v>50774</c:v>
                </c:pt>
                <c:pt idx="100">
                  <c:v>50622</c:v>
                </c:pt>
                <c:pt idx="101">
                  <c:v>50777</c:v>
                </c:pt>
                <c:pt idx="102">
                  <c:v>50428</c:v>
                </c:pt>
                <c:pt idx="103">
                  <c:v>50220</c:v>
                </c:pt>
                <c:pt idx="104">
                  <c:v>50750</c:v>
                </c:pt>
                <c:pt idx="105">
                  <c:v>51153</c:v>
                </c:pt>
                <c:pt idx="106">
                  <c:v>51128</c:v>
                </c:pt>
                <c:pt idx="107">
                  <c:v>51930</c:v>
                </c:pt>
                <c:pt idx="108">
                  <c:v>52139</c:v>
                </c:pt>
                <c:pt idx="109">
                  <c:v>52316</c:v>
                </c:pt>
                <c:pt idx="110">
                  <c:v>52695</c:v>
                </c:pt>
                <c:pt idx="111">
                  <c:v>52314</c:v>
                </c:pt>
                <c:pt idx="112">
                  <c:v>53373</c:v>
                </c:pt>
                <c:pt idx="113">
                  <c:v>54475</c:v>
                </c:pt>
                <c:pt idx="114">
                  <c:v>55020</c:v>
                </c:pt>
                <c:pt idx="115">
                  <c:v>55806</c:v>
                </c:pt>
                <c:pt idx="116">
                  <c:v>56226</c:v>
                </c:pt>
                <c:pt idx="117">
                  <c:v>56226</c:v>
                </c:pt>
                <c:pt idx="118">
                  <c:v>56226</c:v>
                </c:pt>
                <c:pt idx="119">
                  <c:v>57481</c:v>
                </c:pt>
                <c:pt idx="120" formatCode="_(* #,##0_);_(* \(#,##0\);_(* &quot;-&quot;_);_(@_)">
                  <c:v>59741</c:v>
                </c:pt>
                <c:pt idx="121" formatCode="_(* #,##0_);_(* \(#,##0\);_(* &quot;-&quot;_);_(@_)">
                  <c:v>60810</c:v>
                </c:pt>
                <c:pt idx="122" formatCode="_(* #,##0_);_(* \(#,##0\);_(* &quot;-&quot;_);_(@_)">
                  <c:v>61885</c:v>
                </c:pt>
                <c:pt idx="123" formatCode="_(* #,##0_);_(* \(#,##0\);_(* &quot;-&quot;_);_(@_)">
                  <c:v>62923</c:v>
                </c:pt>
                <c:pt idx="124" formatCode="_(* #,##0_);_(* \(#,##0\);_(* &quot;-&quot;_);_(@_)">
                  <c:v>63499</c:v>
                </c:pt>
                <c:pt idx="125" formatCode="_(* #,##0_);_(* \(#,##0\);_(* &quot;-&quot;_);_(@_)">
                  <c:v>65068</c:v>
                </c:pt>
                <c:pt idx="126" formatCode="_(* #,##0_);_(* \(#,##0\);_(* &quot;-&quot;_);_(@_)">
                  <c:v>65361</c:v>
                </c:pt>
                <c:pt idx="127" formatCode="_(* #,##0_);_(* \(#,##0\);_(* &quot;-&quot;_);_(@_)">
                  <c:v>66039</c:v>
                </c:pt>
                <c:pt idx="128" formatCode="_(* #,##0_);_(* \(#,##0\);_(* &quot;-&quot;_);_(@_)">
                  <c:v>66801</c:v>
                </c:pt>
                <c:pt idx="129" formatCode="_(* #,##0_);_(* \(#,##0\);_(* &quot;-&quot;_);_(@_)">
                  <c:v>66888</c:v>
                </c:pt>
                <c:pt idx="130" formatCode="_(* #,##0_);_(* \(#,##0\);_(* &quot;-&quot;_);_(@_)">
                  <c:v>68272</c:v>
                </c:pt>
                <c:pt idx="131" formatCode="_(* #,##0_);_(* \(#,##0\);_(* &quot;-&quot;_);_(@_)">
                  <c:v>69076</c:v>
                </c:pt>
                <c:pt idx="132" formatCode="_(* #,##0_);_(* \(#,##0\);_(* &quot;-&quot;_);_(@_)">
                  <c:v>68699</c:v>
                </c:pt>
                <c:pt idx="133" formatCode="_(* #,##0_);_(* \(#,##0\);_(* &quot;-&quot;_);_(@_)">
                  <c:v>68828</c:v>
                </c:pt>
                <c:pt idx="134" formatCode="_(* #,##0_);_(* \(#,##0\);_(* &quot;-&quot;_);_(@_)">
                  <c:v>67876</c:v>
                </c:pt>
                <c:pt idx="135" formatCode="_(* #,##0_);_(* \(#,##0\);_(* &quot;-&quot;_);_(@_)">
                  <c:v>68437</c:v>
                </c:pt>
                <c:pt idx="136" formatCode="_(* #,##0_);_(* \(#,##0\);_(* &quot;-&quot;_);_(@_)">
                  <c:v>67697</c:v>
                </c:pt>
                <c:pt idx="137" formatCode="_(* #,##0_);_(* \(#,##0\);_(* &quot;-&quot;_);_(@_)">
                  <c:v>69901</c:v>
                </c:pt>
                <c:pt idx="138" formatCode="_(* #,##0_);_(* \(#,##0\);_(* &quot;-&quot;_);_(@_)">
                  <c:v>68884</c:v>
                </c:pt>
                <c:pt idx="139" formatCode="_(* #,##0_);_(* \(#,##0\);_(* &quot;-&quot;_);_(@_)">
                  <c:v>67648</c:v>
                </c:pt>
                <c:pt idx="140" formatCode="_(* #,##0_);_(* \(#,##0\);_(* &quot;-&quot;_);_(@_)">
                  <c:v>68489</c:v>
                </c:pt>
                <c:pt idx="141" formatCode="_(* #,##0_);_(* \(#,##0\);_(* &quot;-&quot;_);_(@_)">
                  <c:v>69447</c:v>
                </c:pt>
                <c:pt idx="142" formatCode="_(* #,##0_);_(* \(#,##0\);_(* &quot;-&quot;_);_(@_)">
                  <c:v>68853</c:v>
                </c:pt>
                <c:pt idx="143" formatCode="_(* #,##0_);_(* \(#,##0\);_(* &quot;-&quot;_);_(@_)">
                  <c:v>68406</c:v>
                </c:pt>
                <c:pt idx="144" formatCode="_(* #,##0_);_(* \(#,##0\);_(* &quot;-&quot;_);_(@_)">
                  <c:v>67960</c:v>
                </c:pt>
                <c:pt idx="145" formatCode="_(* #,##0_);_(* \(#,##0\);_(* &quot;-&quot;_);_(@_)">
                  <c:v>67664</c:v>
                </c:pt>
                <c:pt idx="146" formatCode="_(* #,##0_);_(* \(#,##0\);_(* &quot;-&quot;_);_(@_)">
                  <c:v>68322</c:v>
                </c:pt>
                <c:pt idx="147" formatCode="_(* #,##0_);_(* \(#,##0\);_(* &quot;-&quot;_);_(@_)">
                  <c:v>67981</c:v>
                </c:pt>
                <c:pt idx="148" formatCode="_(* #,##0_);_(* \(#,##0\);_(* &quot;-&quot;_);_(@_)">
                  <c:v>69347</c:v>
                </c:pt>
                <c:pt idx="149" formatCode="_(* #,##0_);_(* \(#,##0\);_(* &quot;-&quot;_);_(@_)">
                  <c:v>66017</c:v>
                </c:pt>
                <c:pt idx="150" formatCode="_(* #,##0_);_(* \(#,##0\);_(* &quot;-&quot;_);_(@_)">
                  <c:v>68477</c:v>
                </c:pt>
                <c:pt idx="151" formatCode="_(* #,##0_);_(* \(#,##0\);_(* &quot;-&quot;_);_(@_)">
                  <c:v>71794</c:v>
                </c:pt>
                <c:pt idx="152" formatCode="_(* #,##0_);_(* \(#,##0\);_(* &quot;-&quot;_);_(@_)">
                  <c:v>70901</c:v>
                </c:pt>
                <c:pt idx="153" formatCode="_(* #,##0_);_(* \(#,##0\);_(* &quot;-&quot;_);_(@_)">
                  <c:v>70701</c:v>
                </c:pt>
                <c:pt idx="154" formatCode="_(* #,##0_);_(* \(#,##0\);_(* &quot;-&quot;_);_(@_)">
                  <c:v>71684</c:v>
                </c:pt>
                <c:pt idx="155" formatCode="_(* #,##0_);_(* \(#,##0\);_(* &quot;-&quot;_);_(@_)">
                  <c:v>72878</c:v>
                </c:pt>
                <c:pt idx="156" formatCode="_(* #,##0_);_(* \(#,##0\);_(* &quot;-&quot;_);_(@_)">
                  <c:v>81961</c:v>
                </c:pt>
                <c:pt idx="157" formatCode="_(* #,##0_);_(* \(#,##0\);_(* &quot;-&quot;_);_(@_)">
                  <c:v>84010</c:v>
                </c:pt>
                <c:pt idx="158" formatCode="_(* #,##0_);_(* \(#,##0\);_(* &quot;-&quot;_);_(@_)">
                  <c:v>84973</c:v>
                </c:pt>
                <c:pt idx="159" formatCode="_(* #,##0_);_(* \(#,##0\);_(* &quot;-&quot;_);_(@_)">
                  <c:v>84448</c:v>
                </c:pt>
                <c:pt idx="160" formatCode="_(* #,##0_);_(* \(#,##0\);_(* &quot;-&quot;_);_(@_)">
                  <c:v>83541</c:v>
                </c:pt>
                <c:pt idx="161" formatCode="_(* #,##0_);_(* \(#,##0\);_(* &quot;-&quot;_);_(@_)">
                  <c:v>83922</c:v>
                </c:pt>
                <c:pt idx="162" formatCode="_(* #,##0_);_(* \(#,##0\);_(* &quot;-&quot;_);_(@_)">
                  <c:v>83749</c:v>
                </c:pt>
                <c:pt idx="163" formatCode="_(* #,##0_);_(* \(#,##0\);_(* &quot;-&quot;_);_(@_)">
                  <c:v>81154</c:v>
                </c:pt>
                <c:pt idx="164" formatCode="_(* #,##0_);_(* \(#,##0\);_(* &quot;-&quot;_);_(@_)">
                  <c:v>81316</c:v>
                </c:pt>
                <c:pt idx="165" formatCode="_(* #,##0_);_(* \(#,##0\);_(* &quot;-&quot;_);_(@_)">
                  <c:v>80601</c:v>
                </c:pt>
                <c:pt idx="166" formatCode="_(* #,##0_);_(* \(#,##0\);_(* &quot;-&quot;_);_(@_)">
                  <c:v>79089</c:v>
                </c:pt>
                <c:pt idx="167" formatCode="_(* #,##0_);_(* \(#,##0\);_(* &quot;-&quot;_);_(@_)">
                  <c:v>84331</c:v>
                </c:pt>
                <c:pt idx="168" formatCode="_(* #,##0_);_(* \(#,##0\);_(* &quot;-&quot;_);_(@_)">
                  <c:v>79660</c:v>
                </c:pt>
                <c:pt idx="169" formatCode="_(* #,##0_);_(* \(#,##0\);_(* &quot;-&quot;_);_(@_)">
                  <c:v>79297</c:v>
                </c:pt>
                <c:pt idx="170" formatCode="_(* #,##0_);_(* \(#,##0\);_(* &quot;-&quot;_);_(@_)">
                  <c:v>78777</c:v>
                </c:pt>
                <c:pt idx="171" formatCode="_(* #,##0_);_(* \(#,##0\);_(* &quot;-&quot;_);_(@_)">
                  <c:v>79458</c:v>
                </c:pt>
                <c:pt idx="172" formatCode="_(* #,##0_);_(* \(#,##0\);_(* &quot;-&quot;_);_(@_)">
                  <c:v>80837</c:v>
                </c:pt>
                <c:pt idx="173" formatCode="_(* #,##0_);_(* \(#,##0\);_(* &quot;-&quot;_);_(@_)">
                  <c:v>81127</c:v>
                </c:pt>
                <c:pt idx="174" formatCode="_(* #,##0_);_(* \(#,##0\);_(* &quot;-&quot;_);_(@_)">
                  <c:v>79881</c:v>
                </c:pt>
                <c:pt idx="175" formatCode="_(* #,##0_);_(* \(#,##0\);_(* &quot;-&quot;_);_(@_)">
                  <c:v>82664</c:v>
                </c:pt>
                <c:pt idx="176" formatCode="_(* #,##0_);_(* \(#,##0\);_(* &quot;-&quot;_);_(@_)">
                  <c:v>84210</c:v>
                </c:pt>
                <c:pt idx="177" formatCode="_(* #,##0_);_(* \(#,##0\);_(* &quot;-&quot;_);_(@_)">
                  <c:v>86151</c:v>
                </c:pt>
                <c:pt idx="178" formatCode="_(* #,##0_);_(* \(#,##0\);_(* &quot;-&quot;_);_(@_)">
                  <c:v>92510</c:v>
                </c:pt>
                <c:pt idx="179" formatCode="_(* #,##0_);_(* \(#,##0\);_(* &quot;-&quot;_);_(@_)">
                  <c:v>96698</c:v>
                </c:pt>
                <c:pt idx="180" formatCode="_(* #,##0_);_(* \(#,##0\);_(* &quot;-&quot;_);_(@_)">
                  <c:v>92909</c:v>
                </c:pt>
                <c:pt idx="181" formatCode="_(* #,##0_);_(* \(#,##0\);_(* &quot;-&quot;_);_(@_)">
                  <c:v>93271</c:v>
                </c:pt>
                <c:pt idx="182" formatCode="_(* #,##0_);_(* \(#,##0\);_(* &quot;-&quot;_);_(@_)">
                  <c:v>93319</c:v>
                </c:pt>
                <c:pt idx="183" formatCode="_(* #,##0_);_(* \(#,##0\);_(* &quot;-&quot;_);_(@_)">
                  <c:v>97867</c:v>
                </c:pt>
                <c:pt idx="184" formatCode="_(* #,##0_);_(* \(#,##0\);_(* &quot;-&quot;_);_(@_)">
                  <c:v>98537</c:v>
                </c:pt>
                <c:pt idx="185" formatCode="_(* #,##0_);_(* \(#,##0\);_(* &quot;-&quot;_);_(@_)">
                  <c:v>98301</c:v>
                </c:pt>
                <c:pt idx="186" formatCode="_(* #,##0_);_(* \(#,##0\);_(* &quot;-&quot;_);_(@_)">
                  <c:v>102094</c:v>
                </c:pt>
                <c:pt idx="187" formatCode="_(* #,##0_);_(* \(#,##0\);_(* &quot;-&quot;_);_(@_)">
                  <c:v>102323</c:v>
                </c:pt>
                <c:pt idx="188" formatCode="_(* #,##0_);_(* \(#,##0\);_(* &quot;-&quot;_);_(@_)">
                  <c:v>103192</c:v>
                </c:pt>
                <c:pt idx="189" formatCode="_(* #,##0_);_(* \(#,##0\);_(* &quot;-&quot;_);_(@_)">
                  <c:v>104581</c:v>
                </c:pt>
                <c:pt idx="190" formatCode="_(* #,##0_);_(* \(#,##0\);_(* &quot;-&quot;_);_(@_)">
                  <c:v>106366</c:v>
                </c:pt>
                <c:pt idx="191" formatCode="_(* #,##0_);_(* \(#,##0\);_(* &quot;-&quot;_);_(@_)">
                  <c:v>112572</c:v>
                </c:pt>
                <c:pt idx="192" formatCode="_(* #,##0_);_(* \(#,##0\);_(* &quot;-&quot;_);_(@_)">
                  <c:v>115875</c:v>
                </c:pt>
                <c:pt idx="193" formatCode="_(* #,##0_);_(* \(#,##0\);_(* &quot;-&quot;_);_(@_)">
                  <c:v>118020</c:v>
                </c:pt>
                <c:pt idx="194" formatCode="_(* #,##0_);_(* \(#,##0\);_(* &quot;-&quot;_);_(@_)">
                  <c:v>118312</c:v>
                </c:pt>
                <c:pt idx="195">
                  <c:v>113104</c:v>
                </c:pt>
                <c:pt idx="196" formatCode="_(* #,##0_);_(* \(#,##0\);_(* &quot;-&quot;_);_(@_)">
                  <c:v>109264</c:v>
                </c:pt>
                <c:pt idx="197" formatCode="_(* #,##0_);_(* \(#,##0\);_(* &quot;-&quot;_);_(@_)">
                  <c:v>109568</c:v>
                </c:pt>
                <c:pt idx="198" formatCode="_(* #,##0_);_(* \(#,##0\);_(* &quot;-&quot;_);_(@_)">
                  <c:v>110548</c:v>
                </c:pt>
                <c:pt idx="199" formatCode="_(* #,##0_);_(* \(#,##0\);_(* &quot;-&quot;_);_(@_)">
                  <c:v>111686</c:v>
                </c:pt>
                <c:pt idx="200" formatCode="_(* #,##0_);_(* \(#,##0\);_(* &quot;-&quot;_);_(@_)">
                  <c:v>115428</c:v>
                </c:pt>
                <c:pt idx="201" formatCode="_(* #,##0_);_(* \(#,##0\);_(* &quot;-&quot;_);_(@_)">
                  <c:v>119987</c:v>
                </c:pt>
                <c:pt idx="202" formatCode="_(* #,##0_);_(* \(#,##0\);_(* &quot;-&quot;_);_(@_)">
                  <c:v>123002</c:v>
                </c:pt>
                <c:pt idx="203" formatCode="_(* #,##0_);_(* \(#,##0\);_(* &quot;-&quot;_);_(@_)">
                  <c:v>125182</c:v>
                </c:pt>
                <c:pt idx="204" formatCode="_(* #,##0_);_(* \(#,##0\);_(* &quot;-&quot;_);_(@_)">
                  <c:v>124690</c:v>
                </c:pt>
                <c:pt idx="205" formatCode="_(* #,##0_);_(* \(#,##0\);_(* &quot;-&quot;_);_(@_)">
                  <c:v>126250</c:v>
                </c:pt>
                <c:pt idx="206" formatCode="_(* #,##0_);_(* \(#,##0\);_(* &quot;-&quot;_);_(@_)">
                  <c:v>133833</c:v>
                </c:pt>
                <c:pt idx="207" formatCode="_(* #,##0_);_(* \(#,##0\);_(* &quot;-&quot;_);_(@_)">
                  <c:v>143387</c:v>
                </c:pt>
                <c:pt idx="208" formatCode="_(* #,##0_);_(* \(#,##0\);_(* &quot;-&quot;_);_(@_)">
                  <c:v>148994</c:v>
                </c:pt>
                <c:pt idx="209" formatCode="_(* #,##0_);_(* \(#,##0\);_(* &quot;-&quot;_);_(@_)">
                  <c:v>154554</c:v>
                </c:pt>
                <c:pt idx="210" formatCode="_(* #,##0_);_(* \(#,##0\);_(* &quot;-&quot;_);_(@_)">
                  <c:v>158779</c:v>
                </c:pt>
                <c:pt idx="211" formatCode="_(* #,##0_);_(* \(#,##0\);_(* &quot;-&quot;_);_(@_)">
                  <c:v>163110</c:v>
                </c:pt>
                <c:pt idx="212" formatCode="_(* #,##0_);_(* \(#,##0\);_(* &quot;-&quot;_);_(@_)">
                  <c:v>164049</c:v>
                </c:pt>
                <c:pt idx="213" formatCode="_(* #,##0_);_(* \(#,##0\);_(* &quot;-&quot;_);_(@_)">
                  <c:v>163356</c:v>
                </c:pt>
                <c:pt idx="214" formatCode="_(* #,##0_);_(* \(#,##0\);_(* &quot;-&quot;_);_(@_)">
                  <c:v>162977</c:v>
                </c:pt>
                <c:pt idx="215" formatCode="_(* #,##0_);_(* \(#,##0\);_(* &quot;-&quot;_);_(@_)">
                  <c:v>162271</c:v>
                </c:pt>
                <c:pt idx="216" formatCode="#,##0">
                  <c:v>165007</c:v>
                </c:pt>
                <c:pt idx="217" formatCode="_(* #,##0_);_(* \(#,##0\);_(* &quot;-&quot;_);_(@_)">
                  <c:v>166653</c:v>
                </c:pt>
                <c:pt idx="218" formatCode="_(* #,##0_);_(* \(#,##0\);_(* &quot;-&quot;_);_(@_)">
                  <c:v>167656</c:v>
                </c:pt>
                <c:pt idx="219" formatCode="_(* #,##0_);_(* \(#,##0\);_(* &quot;-&quot;_);_(@_)">
                  <c:v>169246</c:v>
                </c:pt>
                <c:pt idx="220" formatCode="_(* #,##0_);_(* \(#,##0\);_(* &quot;-&quot;_);_(@_)">
                  <c:v>171264</c:v>
                </c:pt>
                <c:pt idx="221" formatCode="#,##0">
                  <c:v>170468</c:v>
                </c:pt>
                <c:pt idx="222" formatCode="#,##0">
                  <c:v>167137</c:v>
                </c:pt>
                <c:pt idx="223" formatCode="#,##0">
                  <c:v>164260</c:v>
                </c:pt>
                <c:pt idx="224" formatCode="#,##0">
                  <c:v>159088</c:v>
                </c:pt>
                <c:pt idx="225" formatCode="#,##0">
                  <c:v>155020</c:v>
                </c:pt>
                <c:pt idx="226" formatCode="#,##0">
                  <c:v>149076</c:v>
                </c:pt>
                <c:pt idx="227" formatCode="#,##0">
                  <c:v>143582</c:v>
                </c:pt>
                <c:pt idx="228" formatCode="#,##0">
                  <c:v>137156</c:v>
                </c:pt>
                <c:pt idx="229" formatCode="#,##0">
                  <c:v>127608</c:v>
                </c:pt>
                <c:pt idx="230" formatCode="#,##0">
                  <c:v>116739</c:v>
                </c:pt>
                <c:pt idx="231" formatCode="#,##0">
                  <c:v>105449</c:v>
                </c:pt>
                <c:pt idx="232" formatCode="#,##0">
                  <c:v>94108</c:v>
                </c:pt>
                <c:pt idx="233" formatCode="General">
                  <c:v>84084</c:v>
                </c:pt>
                <c:pt idx="234" formatCode="#,##0">
                  <c:v>76053</c:v>
                </c:pt>
                <c:pt idx="235" formatCode="#,##0">
                  <c:v>68907</c:v>
                </c:pt>
                <c:pt idx="236" formatCode="#,##0">
                  <c:v>61723</c:v>
                </c:pt>
                <c:pt idx="237" formatCode="#,##0">
                  <c:v>54736</c:v>
                </c:pt>
                <c:pt idx="238" formatCode="#,##0">
                  <c:v>50191</c:v>
                </c:pt>
                <c:pt idx="239" formatCode="#,##0">
                  <c:v>46937</c:v>
                </c:pt>
                <c:pt idx="240" formatCode="#,##0">
                  <c:v>47716</c:v>
                </c:pt>
                <c:pt idx="241" formatCode="#,##0">
                  <c:v>46745</c:v>
                </c:pt>
                <c:pt idx="242" formatCode="#,##0">
                  <c:v>47326</c:v>
                </c:pt>
                <c:pt idx="243" formatCode="#,##0">
                  <c:v>49760</c:v>
                </c:pt>
                <c:pt idx="244" formatCode="#,##0">
                  <c:v>52196</c:v>
                </c:pt>
                <c:pt idx="245" formatCode="#,##0">
                  <c:v>55362</c:v>
                </c:pt>
                <c:pt idx="246" formatCode="#,##0">
                  <c:v>58847</c:v>
                </c:pt>
                <c:pt idx="247" formatCode="#,##0">
                  <c:v>62431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97F-4C6E-A53D-B31ECD7B7D35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marker>
            <c:symbol val="none"/>
          </c:marker>
          <c:dLbls>
            <c:dLbl>
              <c:idx val="247"/>
              <c:layout>
                <c:manualLayout>
                  <c:x val="-6.8734420299850461E-3"/>
                  <c:y val="-6.1284022134039003E-3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A53421"/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41-40C1-ADE6-15A8AC52EA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Hoja1!$A$3:$A$250</c:f>
              <c:numCache>
                <c:formatCode>mmm\-yy</c:formatCode>
                <c:ptCount val="248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</c:numCache>
            </c:numRef>
          </c:cat>
          <c:val>
            <c:numRef>
              <c:f>Hoja1!$C$3:$C$250</c:f>
              <c:numCache>
                <c:formatCode>_(* #,##0_);_(* \(#,##0\);_(* "-"??_);_(@_)</c:formatCode>
                <c:ptCount val="248"/>
                <c:pt idx="0">
                  <c:v>24166</c:v>
                </c:pt>
                <c:pt idx="1">
                  <c:v>24917</c:v>
                </c:pt>
                <c:pt idx="2">
                  <c:v>25881</c:v>
                </c:pt>
                <c:pt idx="3">
                  <c:v>26198</c:v>
                </c:pt>
                <c:pt idx="4">
                  <c:v>26885</c:v>
                </c:pt>
                <c:pt idx="5">
                  <c:v>26996</c:v>
                </c:pt>
                <c:pt idx="6">
                  <c:v>26626</c:v>
                </c:pt>
                <c:pt idx="7">
                  <c:v>26292</c:v>
                </c:pt>
                <c:pt idx="8">
                  <c:v>26161</c:v>
                </c:pt>
                <c:pt idx="9">
                  <c:v>26187</c:v>
                </c:pt>
                <c:pt idx="10">
                  <c:v>26220</c:v>
                </c:pt>
                <c:pt idx="11">
                  <c:v>26220</c:v>
                </c:pt>
                <c:pt idx="12">
                  <c:v>25635</c:v>
                </c:pt>
                <c:pt idx="13">
                  <c:v>25058</c:v>
                </c:pt>
                <c:pt idx="14">
                  <c:v>24828</c:v>
                </c:pt>
                <c:pt idx="15">
                  <c:v>24913</c:v>
                </c:pt>
                <c:pt idx="16">
                  <c:v>24292</c:v>
                </c:pt>
                <c:pt idx="17">
                  <c:v>24979</c:v>
                </c:pt>
                <c:pt idx="18">
                  <c:v>25623</c:v>
                </c:pt>
                <c:pt idx="19">
                  <c:v>26350</c:v>
                </c:pt>
                <c:pt idx="20">
                  <c:v>26925</c:v>
                </c:pt>
                <c:pt idx="21">
                  <c:v>27238</c:v>
                </c:pt>
                <c:pt idx="22">
                  <c:v>28030</c:v>
                </c:pt>
                <c:pt idx="23">
                  <c:v>28793</c:v>
                </c:pt>
                <c:pt idx="24">
                  <c:v>29416</c:v>
                </c:pt>
                <c:pt idx="25">
                  <c:v>30052</c:v>
                </c:pt>
                <c:pt idx="26">
                  <c:v>30738</c:v>
                </c:pt>
                <c:pt idx="27">
                  <c:v>31478</c:v>
                </c:pt>
                <c:pt idx="28">
                  <c:v>33081</c:v>
                </c:pt>
                <c:pt idx="29">
                  <c:v>34280</c:v>
                </c:pt>
                <c:pt idx="30">
                  <c:v>35519</c:v>
                </c:pt>
                <c:pt idx="31">
                  <c:v>36976</c:v>
                </c:pt>
                <c:pt idx="32">
                  <c:v>38300</c:v>
                </c:pt>
                <c:pt idx="33">
                  <c:v>40055</c:v>
                </c:pt>
                <c:pt idx="34">
                  <c:v>41102</c:v>
                </c:pt>
                <c:pt idx="35">
                  <c:v>41815</c:v>
                </c:pt>
                <c:pt idx="36">
                  <c:v>42921</c:v>
                </c:pt>
                <c:pt idx="37">
                  <c:v>43738</c:v>
                </c:pt>
                <c:pt idx="38">
                  <c:v>44749</c:v>
                </c:pt>
                <c:pt idx="39">
                  <c:v>45654</c:v>
                </c:pt>
                <c:pt idx="40">
                  <c:v>45800</c:v>
                </c:pt>
                <c:pt idx="41">
                  <c:v>45445</c:v>
                </c:pt>
                <c:pt idx="42">
                  <c:v>45035</c:v>
                </c:pt>
                <c:pt idx="43">
                  <c:v>44349</c:v>
                </c:pt>
                <c:pt idx="44">
                  <c:v>43816</c:v>
                </c:pt>
                <c:pt idx="45">
                  <c:v>42174</c:v>
                </c:pt>
                <c:pt idx="46">
                  <c:v>41466</c:v>
                </c:pt>
                <c:pt idx="47">
                  <c:v>41026</c:v>
                </c:pt>
                <c:pt idx="48">
                  <c:v>40596</c:v>
                </c:pt>
                <c:pt idx="49">
                  <c:v>41145</c:v>
                </c:pt>
                <c:pt idx="50">
                  <c:v>40714</c:v>
                </c:pt>
                <c:pt idx="51">
                  <c:v>40364</c:v>
                </c:pt>
                <c:pt idx="52">
                  <c:v>40177</c:v>
                </c:pt>
                <c:pt idx="53">
                  <c:v>39658</c:v>
                </c:pt>
                <c:pt idx="54">
                  <c:v>39163</c:v>
                </c:pt>
                <c:pt idx="55">
                  <c:v>38561</c:v>
                </c:pt>
                <c:pt idx="56">
                  <c:v>37570</c:v>
                </c:pt>
                <c:pt idx="57">
                  <c:v>37408</c:v>
                </c:pt>
                <c:pt idx="58">
                  <c:v>36708</c:v>
                </c:pt>
                <c:pt idx="59">
                  <c:v>35718</c:v>
                </c:pt>
                <c:pt idx="60">
                  <c:v>34547</c:v>
                </c:pt>
                <c:pt idx="61">
                  <c:v>32812</c:v>
                </c:pt>
                <c:pt idx="62">
                  <c:v>31591</c:v>
                </c:pt>
                <c:pt idx="63">
                  <c:v>30263</c:v>
                </c:pt>
                <c:pt idx="64">
                  <c:v>29405</c:v>
                </c:pt>
                <c:pt idx="65">
                  <c:v>29404</c:v>
                </c:pt>
                <c:pt idx="66">
                  <c:v>29661</c:v>
                </c:pt>
                <c:pt idx="67">
                  <c:v>29945</c:v>
                </c:pt>
                <c:pt idx="68">
                  <c:v>31209</c:v>
                </c:pt>
                <c:pt idx="69">
                  <c:v>32242</c:v>
                </c:pt>
                <c:pt idx="70">
                  <c:v>32588</c:v>
                </c:pt>
                <c:pt idx="71">
                  <c:v>33319</c:v>
                </c:pt>
                <c:pt idx="72">
                  <c:v>34599</c:v>
                </c:pt>
                <c:pt idx="73">
                  <c:v>35984</c:v>
                </c:pt>
                <c:pt idx="74">
                  <c:v>37211</c:v>
                </c:pt>
                <c:pt idx="75">
                  <c:v>38421</c:v>
                </c:pt>
                <c:pt idx="76">
                  <c:v>38957</c:v>
                </c:pt>
                <c:pt idx="77">
                  <c:v>39059</c:v>
                </c:pt>
                <c:pt idx="78">
                  <c:v>38877</c:v>
                </c:pt>
                <c:pt idx="79">
                  <c:v>38859</c:v>
                </c:pt>
                <c:pt idx="80">
                  <c:v>38491</c:v>
                </c:pt>
                <c:pt idx="81">
                  <c:v>38439</c:v>
                </c:pt>
                <c:pt idx="82">
                  <c:v>39448</c:v>
                </c:pt>
                <c:pt idx="83">
                  <c:v>39919</c:v>
                </c:pt>
                <c:pt idx="84">
                  <c:v>40199</c:v>
                </c:pt>
                <c:pt idx="85">
                  <c:v>40740</c:v>
                </c:pt>
                <c:pt idx="86">
                  <c:v>41421</c:v>
                </c:pt>
                <c:pt idx="87">
                  <c:v>42585</c:v>
                </c:pt>
                <c:pt idx="88">
                  <c:v>43600</c:v>
                </c:pt>
                <c:pt idx="89">
                  <c:v>45385</c:v>
                </c:pt>
                <c:pt idx="90">
                  <c:v>46832</c:v>
                </c:pt>
                <c:pt idx="91">
                  <c:v>48280</c:v>
                </c:pt>
                <c:pt idx="92">
                  <c:v>49659</c:v>
                </c:pt>
                <c:pt idx="93">
                  <c:v>50687</c:v>
                </c:pt>
                <c:pt idx="94">
                  <c:v>51207</c:v>
                </c:pt>
                <c:pt idx="95">
                  <c:v>52133</c:v>
                </c:pt>
                <c:pt idx="96">
                  <c:v>52885</c:v>
                </c:pt>
                <c:pt idx="97">
                  <c:v>53404</c:v>
                </c:pt>
                <c:pt idx="98">
                  <c:v>53887</c:v>
                </c:pt>
                <c:pt idx="99">
                  <c:v>53900</c:v>
                </c:pt>
                <c:pt idx="100">
                  <c:v>53762</c:v>
                </c:pt>
                <c:pt idx="101">
                  <c:v>53060</c:v>
                </c:pt>
                <c:pt idx="102">
                  <c:v>52591</c:v>
                </c:pt>
                <c:pt idx="103">
                  <c:v>52032</c:v>
                </c:pt>
                <c:pt idx="104">
                  <c:v>51172</c:v>
                </c:pt>
                <c:pt idx="105">
                  <c:v>50465</c:v>
                </c:pt>
                <c:pt idx="106">
                  <c:v>49913</c:v>
                </c:pt>
                <c:pt idx="107">
                  <c:v>49457</c:v>
                </c:pt>
                <c:pt idx="108">
                  <c:v>49309</c:v>
                </c:pt>
                <c:pt idx="109">
                  <c:v>48829</c:v>
                </c:pt>
                <c:pt idx="110">
                  <c:v>48485</c:v>
                </c:pt>
                <c:pt idx="111">
                  <c:v>47996</c:v>
                </c:pt>
                <c:pt idx="112">
                  <c:v>49090</c:v>
                </c:pt>
                <c:pt idx="113">
                  <c:v>50508</c:v>
                </c:pt>
                <c:pt idx="114">
                  <c:v>51590</c:v>
                </c:pt>
                <c:pt idx="115">
                  <c:v>52499</c:v>
                </c:pt>
                <c:pt idx="116">
                  <c:v>52991</c:v>
                </c:pt>
                <c:pt idx="117">
                  <c:v>52991</c:v>
                </c:pt>
                <c:pt idx="118">
                  <c:v>52991</c:v>
                </c:pt>
                <c:pt idx="119">
                  <c:v>53887</c:v>
                </c:pt>
                <c:pt idx="120" formatCode="_(* #,##0_);_(* \(#,##0\);_(* &quot;-&quot;_);_(@_)">
                  <c:v>54314</c:v>
                </c:pt>
                <c:pt idx="121" formatCode="_(* #,##0_);_(* \(#,##0\);_(* &quot;-&quot;_);_(@_)">
                  <c:v>54476</c:v>
                </c:pt>
                <c:pt idx="122" formatCode="_(* #,##0_);_(* \(#,##0\);_(* &quot;-&quot;_);_(@_)">
                  <c:v>54668</c:v>
                </c:pt>
                <c:pt idx="123" formatCode="_(* #,##0_);_(* \(#,##0\);_(* &quot;-&quot;_);_(@_)">
                  <c:v>54662</c:v>
                </c:pt>
                <c:pt idx="124" formatCode="_(* #,##0_);_(* \(#,##0\);_(* &quot;-&quot;_);_(@_)">
                  <c:v>53691</c:v>
                </c:pt>
                <c:pt idx="125" formatCode="_(* #,##0_);_(* \(#,##0\);_(* &quot;-&quot;_);_(@_)">
                  <c:v>52361</c:v>
                </c:pt>
                <c:pt idx="126" formatCode="_(* #,##0_);_(* \(#,##0\);_(* &quot;-&quot;_);_(@_)">
                  <c:v>51197</c:v>
                </c:pt>
                <c:pt idx="127" formatCode="_(* #,##0_);_(* \(#,##0\);_(* &quot;-&quot;_);_(@_)">
                  <c:v>50230</c:v>
                </c:pt>
                <c:pt idx="128" formatCode="_(* #,##0_);_(* \(#,##0\);_(* &quot;-&quot;_);_(@_)">
                  <c:v>49640</c:v>
                </c:pt>
                <c:pt idx="129" formatCode="_(* #,##0_);_(* \(#,##0\);_(* &quot;-&quot;_);_(@_)">
                  <c:v>49603</c:v>
                </c:pt>
                <c:pt idx="130" formatCode="_(* #,##0_);_(* \(#,##0\);_(* &quot;-&quot;_);_(@_)">
                  <c:v>50513</c:v>
                </c:pt>
                <c:pt idx="131" formatCode="_(* #,##0_);_(* \(#,##0\);_(* &quot;-&quot;_);_(@_)">
                  <c:v>51054</c:v>
                </c:pt>
                <c:pt idx="132" formatCode="_(* #,##0_);_(* \(#,##0\);_(* &quot;-&quot;_);_(@_)">
                  <c:v>51162</c:v>
                </c:pt>
                <c:pt idx="133" formatCode="_(* #,##0_);_(* \(#,##0\);_(* &quot;-&quot;_);_(@_)">
                  <c:v>51675</c:v>
                </c:pt>
                <c:pt idx="134" formatCode="_(* #,##0_);_(* \(#,##0\);_(* &quot;-&quot;_);_(@_)">
                  <c:v>51735</c:v>
                </c:pt>
                <c:pt idx="135" formatCode="_(* #,##0_);_(* \(#,##0\);_(* &quot;-&quot;_);_(@_)">
                  <c:v>52323</c:v>
                </c:pt>
                <c:pt idx="136" formatCode="_(* #,##0_);_(* \(#,##0\);_(* &quot;-&quot;_);_(@_)">
                  <c:v>52407</c:v>
                </c:pt>
                <c:pt idx="137" formatCode="_(* #,##0_);_(* \(#,##0\);_(* &quot;-&quot;_);_(@_)">
                  <c:v>52344</c:v>
                </c:pt>
                <c:pt idx="138" formatCode="_(* #,##0_);_(* \(#,##0\);_(* &quot;-&quot;_);_(@_)">
                  <c:v>53210</c:v>
                </c:pt>
                <c:pt idx="139" formatCode="_(* #,##0_);_(* \(#,##0\);_(* &quot;-&quot;_);_(@_)">
                  <c:v>54288</c:v>
                </c:pt>
                <c:pt idx="140" formatCode="_(* #,##0_);_(* \(#,##0\);_(* &quot;-&quot;_);_(@_)">
                  <c:v>55824</c:v>
                </c:pt>
                <c:pt idx="141" formatCode="_(* #,##0_);_(* \(#,##0\);_(* &quot;-&quot;_);_(@_)">
                  <c:v>56744</c:v>
                </c:pt>
                <c:pt idx="142" formatCode="_(* #,##0_);_(* \(#,##0\);_(* &quot;-&quot;_);_(@_)">
                  <c:v>57522</c:v>
                </c:pt>
                <c:pt idx="143" formatCode="_(* #,##0_);_(* \(#,##0\);_(* &quot;-&quot;_);_(@_)">
                  <c:v>58195</c:v>
                </c:pt>
                <c:pt idx="144" formatCode="_(* #,##0_);_(* \(#,##0\);_(* &quot;-&quot;_);_(@_)">
                  <c:v>59229</c:v>
                </c:pt>
                <c:pt idx="145" formatCode="_(* #,##0_);_(* \(#,##0\);_(* &quot;-&quot;_);_(@_)">
                  <c:v>59920</c:v>
                </c:pt>
                <c:pt idx="146" formatCode="_(* #,##0_);_(* \(#,##0\);_(* &quot;-&quot;_);_(@_)">
                  <c:v>61044</c:v>
                </c:pt>
                <c:pt idx="147" formatCode="_(* #,##0_);_(* \(#,##0\);_(* &quot;-&quot;_);_(@_)">
                  <c:v>61085</c:v>
                </c:pt>
                <c:pt idx="148" formatCode="_(* #,##0_);_(* \(#,##0\);_(* &quot;-&quot;_);_(@_)">
                  <c:v>62338</c:v>
                </c:pt>
                <c:pt idx="149" formatCode="_(* #,##0_);_(* \(#,##0\);_(* &quot;-&quot;_);_(@_)">
                  <c:v>63228</c:v>
                </c:pt>
                <c:pt idx="150" formatCode="_(* #,##0_);_(* \(#,##0\);_(* &quot;-&quot;_);_(@_)">
                  <c:v>63496</c:v>
                </c:pt>
                <c:pt idx="151" formatCode="_(* #,##0_);_(* \(#,##0\);_(* &quot;-&quot;_);_(@_)">
                  <c:v>63111</c:v>
                </c:pt>
                <c:pt idx="152" formatCode="_(* #,##0_);_(* \(#,##0\);_(* &quot;-&quot;_);_(@_)">
                  <c:v>62064</c:v>
                </c:pt>
                <c:pt idx="153" formatCode="_(* #,##0_);_(* \(#,##0\);_(* &quot;-&quot;_);_(@_)">
                  <c:v>61089</c:v>
                </c:pt>
                <c:pt idx="154" formatCode="_(* #,##0_);_(* \(#,##0\);_(* &quot;-&quot;_);_(@_)">
                  <c:v>60025</c:v>
                </c:pt>
                <c:pt idx="155" formatCode="_(* #,##0_);_(* \(#,##0\);_(* &quot;-&quot;_);_(@_)">
                  <c:v>59200</c:v>
                </c:pt>
                <c:pt idx="156" formatCode="_(* #,##0_);_(* \(#,##0\);_(* &quot;-&quot;_);_(@_)">
                  <c:v>64318</c:v>
                </c:pt>
                <c:pt idx="157" formatCode="_(* #,##0_);_(* \(#,##0\);_(* &quot;-&quot;_);_(@_)">
                  <c:v>63088</c:v>
                </c:pt>
                <c:pt idx="158" formatCode="_(* #,##0_);_(* \(#,##0\);_(* &quot;-&quot;_);_(@_)">
                  <c:v>61378</c:v>
                </c:pt>
                <c:pt idx="159" formatCode="_(* #,##0_);_(* \(#,##0\);_(* &quot;-&quot;_);_(@_)">
                  <c:v>60632</c:v>
                </c:pt>
                <c:pt idx="160" formatCode="_(* #,##0_);_(* \(#,##0\);_(* &quot;-&quot;_);_(@_)">
                  <c:v>58953</c:v>
                </c:pt>
                <c:pt idx="161" formatCode="_(* #,##0_);_(* \(#,##0\);_(* &quot;-&quot;_);_(@_)">
                  <c:v>57862</c:v>
                </c:pt>
                <c:pt idx="162" formatCode="_(* #,##0_);_(* \(#,##0\);_(* &quot;-&quot;_);_(@_)">
                  <c:v>57210</c:v>
                </c:pt>
                <c:pt idx="163" formatCode="_(* #,##0_);_(* \(#,##0\);_(* &quot;-&quot;_);_(@_)">
                  <c:v>56617</c:v>
                </c:pt>
                <c:pt idx="164" formatCode="_(* #,##0_);_(* \(#,##0\);_(* &quot;-&quot;_);_(@_)">
                  <c:v>56368</c:v>
                </c:pt>
                <c:pt idx="165" formatCode="_(* #,##0_);_(* \(#,##0\);_(* &quot;-&quot;_);_(@_)">
                  <c:v>55579</c:v>
                </c:pt>
                <c:pt idx="166" formatCode="_(* #,##0_);_(* \(#,##0\);_(* &quot;-&quot;_);_(@_)">
                  <c:v>54823</c:v>
                </c:pt>
                <c:pt idx="167" formatCode="_(* #,##0_);_(* \(#,##0\);_(* &quot;-&quot;_);_(@_)">
                  <c:v>57869</c:v>
                </c:pt>
                <c:pt idx="168" formatCode="_(* #,##0_);_(* \(#,##0\);_(* &quot;-&quot;_);_(@_)">
                  <c:v>54607</c:v>
                </c:pt>
                <c:pt idx="169" formatCode="_(* #,##0_);_(* \(#,##0\);_(* &quot;-&quot;_);_(@_)">
                  <c:v>54249</c:v>
                </c:pt>
                <c:pt idx="170" formatCode="_(* #,##0_);_(* \(#,##0\);_(* &quot;-&quot;_);_(@_)">
                  <c:v>53843</c:v>
                </c:pt>
                <c:pt idx="171" formatCode="_(* #,##0_);_(* \(#,##0\);_(* &quot;-&quot;_);_(@_)">
                  <c:v>52990</c:v>
                </c:pt>
                <c:pt idx="172" formatCode="_(* #,##0_);_(* \(#,##0\);_(* &quot;-&quot;_);_(@_)">
                  <c:v>52510</c:v>
                </c:pt>
                <c:pt idx="173" formatCode="_(* #,##0_);_(* \(#,##0\);_(* &quot;-&quot;_);_(@_)">
                  <c:v>51111</c:v>
                </c:pt>
                <c:pt idx="174" formatCode="_(* #,##0_);_(* \(#,##0\);_(* &quot;-&quot;_);_(@_)">
                  <c:v>50021</c:v>
                </c:pt>
                <c:pt idx="175" formatCode="_(* #,##0_);_(* \(#,##0\);_(* &quot;-&quot;_);_(@_)">
                  <c:v>49427</c:v>
                </c:pt>
                <c:pt idx="176" formatCode="_(* #,##0_);_(* \(#,##0\);_(* &quot;-&quot;_);_(@_)">
                  <c:v>48768</c:v>
                </c:pt>
                <c:pt idx="177" formatCode="_(* #,##0_);_(* \(#,##0\);_(* &quot;-&quot;_);_(@_)">
                  <c:v>48524</c:v>
                </c:pt>
                <c:pt idx="178" formatCode="_(* #,##0_);_(* \(#,##0\);_(* &quot;-&quot;_);_(@_)">
                  <c:v>49674</c:v>
                </c:pt>
                <c:pt idx="179" formatCode="_(* #,##0_);_(* \(#,##0\);_(* &quot;-&quot;_);_(@_)">
                  <c:v>50530</c:v>
                </c:pt>
                <c:pt idx="180" formatCode="_(* #,##0_);_(* \(#,##0\);_(* &quot;-&quot;_);_(@_)">
                  <c:v>48305</c:v>
                </c:pt>
                <c:pt idx="181" formatCode="_(* #,##0_);_(* \(#,##0\);_(* &quot;-&quot;_);_(@_)">
                  <c:v>48135</c:v>
                </c:pt>
                <c:pt idx="182" formatCode="_(* #,##0_);_(* \(#,##0\);_(* &quot;-&quot;_);_(@_)">
                  <c:v>48580</c:v>
                </c:pt>
                <c:pt idx="183" formatCode="_(* #,##0_);_(* \(#,##0\);_(* &quot;-&quot;_);_(@_)">
                  <c:v>51027</c:v>
                </c:pt>
                <c:pt idx="184" formatCode="_(* #,##0_);_(* \(#,##0\);_(* &quot;-&quot;_);_(@_)">
                  <c:v>50473</c:v>
                </c:pt>
                <c:pt idx="185" formatCode="_(* #,##0_);_(* \(#,##0\);_(* &quot;-&quot;_);_(@_)">
                  <c:v>51050</c:v>
                </c:pt>
                <c:pt idx="186" formatCode="_(* #,##0_);_(* \(#,##0\);_(* &quot;-&quot;_);_(@_)">
                  <c:v>51167</c:v>
                </c:pt>
                <c:pt idx="187" formatCode="_(* #,##0_);_(* \(#,##0\);_(* &quot;-&quot;_);_(@_)">
                  <c:v>50837</c:v>
                </c:pt>
                <c:pt idx="188" formatCode="_(* #,##0_);_(* \(#,##0\);_(* &quot;-&quot;_);_(@_)">
                  <c:v>51055</c:v>
                </c:pt>
                <c:pt idx="189" formatCode="_(* #,##0_);_(* \(#,##0\);_(* &quot;-&quot;_);_(@_)">
                  <c:v>51168</c:v>
                </c:pt>
                <c:pt idx="190" formatCode="_(* #,##0_);_(* \(#,##0\);_(* &quot;-&quot;_);_(@_)">
                  <c:v>51265</c:v>
                </c:pt>
                <c:pt idx="191" formatCode="_(* #,##0_);_(* \(#,##0\);_(* &quot;-&quot;_);_(@_)">
                  <c:v>50873</c:v>
                </c:pt>
                <c:pt idx="192" formatCode="_(* #,##0_);_(* \(#,##0\);_(* &quot;-&quot;_);_(@_)">
                  <c:v>51056</c:v>
                </c:pt>
                <c:pt idx="193" formatCode="_(* #,##0_);_(* \(#,##0\);_(* &quot;-&quot;_);_(@_)">
                  <c:v>52225</c:v>
                </c:pt>
                <c:pt idx="194" formatCode="_(* #,##0_);_(* \(#,##0\);_(* &quot;-&quot;_);_(@_)">
                  <c:v>50959</c:v>
                </c:pt>
                <c:pt idx="195">
                  <c:v>47369</c:v>
                </c:pt>
                <c:pt idx="196" formatCode="_(* #,##0_);_(* \(#,##0\);_(* &quot;-&quot;_);_(@_)">
                  <c:v>45095</c:v>
                </c:pt>
                <c:pt idx="197" formatCode="_(* #,##0_);_(* \(#,##0\);_(* &quot;-&quot;_);_(@_)">
                  <c:v>43428</c:v>
                </c:pt>
                <c:pt idx="198" formatCode="_(* #,##0_);_(* \(#,##0\);_(* &quot;-&quot;_);_(@_)">
                  <c:v>44590</c:v>
                </c:pt>
                <c:pt idx="199" formatCode="_(* #,##0_);_(* \(#,##0\);_(* &quot;-&quot;_);_(@_)">
                  <c:v>44238</c:v>
                </c:pt>
                <c:pt idx="200" formatCode="_(* #,##0_);_(* \(#,##0\);_(* &quot;-&quot;_);_(@_)">
                  <c:v>43931</c:v>
                </c:pt>
                <c:pt idx="201" formatCode="_(* #,##0_);_(* \(#,##0\);_(* &quot;-&quot;_);_(@_)">
                  <c:v>46276</c:v>
                </c:pt>
                <c:pt idx="202" formatCode="_(* #,##0_);_(* \(#,##0\);_(* &quot;-&quot;_);_(@_)">
                  <c:v>50342</c:v>
                </c:pt>
                <c:pt idx="203" formatCode="_(* #,##0_);_(* \(#,##0\);_(* &quot;-&quot;_);_(@_)">
                  <c:v>50988</c:v>
                </c:pt>
                <c:pt idx="204" formatCode="_(* #,##0_);_(* \(#,##0\);_(* &quot;-&quot;_);_(@_)">
                  <c:v>51025</c:v>
                </c:pt>
                <c:pt idx="205" formatCode="_(* #,##0_);_(* \(#,##0\);_(* &quot;-&quot;_);_(@_)">
                  <c:v>51546</c:v>
                </c:pt>
                <c:pt idx="206" formatCode="_(* #,##0_);_(* \(#,##0\);_(* &quot;-&quot;_);_(@_)">
                  <c:v>54960</c:v>
                </c:pt>
                <c:pt idx="207" formatCode="_(* #,##0_);_(* \(#,##0\);_(* &quot;-&quot;_);_(@_)">
                  <c:v>59334</c:v>
                </c:pt>
                <c:pt idx="208" formatCode="_(* #,##0_);_(* \(#,##0\);_(* &quot;-&quot;_);_(@_)">
                  <c:v>62426</c:v>
                </c:pt>
                <c:pt idx="209" formatCode="_(* #,##0_);_(* \(#,##0\);_(* &quot;-&quot;_);_(@_)">
                  <c:v>65251</c:v>
                </c:pt>
                <c:pt idx="210" formatCode="_(* #,##0_);_(* \(#,##0\);_(* &quot;-&quot;_);_(@_)">
                  <c:v>66860</c:v>
                </c:pt>
                <c:pt idx="211" formatCode="_(* #,##0_);_(* \(#,##0\);_(* &quot;-&quot;_);_(@_)">
                  <c:v>67748</c:v>
                </c:pt>
                <c:pt idx="212" formatCode="_(* #,##0_);_(* \(#,##0\);_(* &quot;-&quot;_);_(@_)">
                  <c:v>68061</c:v>
                </c:pt>
                <c:pt idx="213" formatCode="_(* #,##0_);_(* \(#,##0\);_(* &quot;-&quot;_);_(@_)">
                  <c:v>67246</c:v>
                </c:pt>
                <c:pt idx="214" formatCode="_(* #,##0_);_(* \(#,##0\);_(* &quot;-&quot;_);_(@_)">
                  <c:v>66021</c:v>
                </c:pt>
                <c:pt idx="215" formatCode="_(* #,##0_);_(* \(#,##0\);_(* &quot;-&quot;_);_(@_)">
                  <c:v>65312</c:v>
                </c:pt>
                <c:pt idx="216" formatCode="_(* #,##0_);_(* \(#,##0\);_(* &quot;-&quot;_);_(@_)">
                  <c:v>66888</c:v>
                </c:pt>
                <c:pt idx="217" formatCode="_(* #,##0_);_(* \(#,##0\);_(* &quot;-&quot;_);_(@_)">
                  <c:v>68002</c:v>
                </c:pt>
                <c:pt idx="218" formatCode="_(* #,##0_);_(* \(#,##0\);_(* &quot;-&quot;_);_(@_)">
                  <c:v>68312</c:v>
                </c:pt>
                <c:pt idx="219" formatCode="_(* #,##0_);_(* \(#,##0\);_(* &quot;-&quot;_);_(@_)">
                  <c:v>68184</c:v>
                </c:pt>
                <c:pt idx="220" formatCode="_(* #,##0_);_(* \(#,##0\);_(* &quot;-&quot;_);_(@_)">
                  <c:v>69049</c:v>
                </c:pt>
                <c:pt idx="221" formatCode="#,##0">
                  <c:v>67871</c:v>
                </c:pt>
                <c:pt idx="222" formatCode="#,##0">
                  <c:v>66893</c:v>
                </c:pt>
                <c:pt idx="223" formatCode="#,##0">
                  <c:v>63237</c:v>
                </c:pt>
                <c:pt idx="224" formatCode="#,##0">
                  <c:v>64261</c:v>
                </c:pt>
                <c:pt idx="225" formatCode="#,##0">
                  <c:v>62655</c:v>
                </c:pt>
                <c:pt idx="226" formatCode="#,##0">
                  <c:v>60707</c:v>
                </c:pt>
                <c:pt idx="227" formatCode="#,##0">
                  <c:v>58549</c:v>
                </c:pt>
                <c:pt idx="228" formatCode="#,##0">
                  <c:v>55995</c:v>
                </c:pt>
                <c:pt idx="229" formatCode="#,##0">
                  <c:v>53071</c:v>
                </c:pt>
                <c:pt idx="230" formatCode="#,##0">
                  <c:v>50591</c:v>
                </c:pt>
                <c:pt idx="231" formatCode="#,##0">
                  <c:v>47835</c:v>
                </c:pt>
                <c:pt idx="232" formatCode="#,##0">
                  <c:v>45608</c:v>
                </c:pt>
                <c:pt idx="233" formatCode="General">
                  <c:v>44876</c:v>
                </c:pt>
                <c:pt idx="234" formatCode="#,##0">
                  <c:v>43895</c:v>
                </c:pt>
                <c:pt idx="235" formatCode="#,##0">
                  <c:v>42923</c:v>
                </c:pt>
                <c:pt idx="236" formatCode="#,##0">
                  <c:v>42753</c:v>
                </c:pt>
                <c:pt idx="237" formatCode="#,##0">
                  <c:v>41792</c:v>
                </c:pt>
                <c:pt idx="238" formatCode="#,##0">
                  <c:v>41800</c:v>
                </c:pt>
                <c:pt idx="239" formatCode="#,##0">
                  <c:v>41201</c:v>
                </c:pt>
                <c:pt idx="240" formatCode="#,##0">
                  <c:v>42043</c:v>
                </c:pt>
                <c:pt idx="241" formatCode="#,##0">
                  <c:v>42534</c:v>
                </c:pt>
                <c:pt idx="242" formatCode="#,##0">
                  <c:v>42389</c:v>
                </c:pt>
                <c:pt idx="243" formatCode="#,##0">
                  <c:v>43087</c:v>
                </c:pt>
                <c:pt idx="244" formatCode="#,##0">
                  <c:v>43244</c:v>
                </c:pt>
                <c:pt idx="245" formatCode="#,##0">
                  <c:v>43350</c:v>
                </c:pt>
                <c:pt idx="246" formatCode="#,##0">
                  <c:v>43462</c:v>
                </c:pt>
                <c:pt idx="247" formatCode="#,##0">
                  <c:v>44299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7F-4C6E-A53D-B31ECD7B7D35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24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41-40C1-ADE6-15A8AC52EA8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Hoja1!$A$3:$A$250</c:f>
              <c:numCache>
                <c:formatCode>mmm\-yy</c:formatCode>
                <c:ptCount val="248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</c:numCache>
            </c:numRef>
          </c:cat>
          <c:val>
            <c:numRef>
              <c:f>Hoja1!$D$3:$D$250</c:f>
              <c:numCache>
                <c:formatCode>_(* #,##0_);_(* \(#,##0\);_(* "-"??_);_(@_)</c:formatCode>
                <c:ptCount val="248"/>
                <c:pt idx="0">
                  <c:v>45498</c:v>
                </c:pt>
                <c:pt idx="1">
                  <c:v>46249</c:v>
                </c:pt>
                <c:pt idx="2">
                  <c:v>47356</c:v>
                </c:pt>
                <c:pt idx="3">
                  <c:v>47897</c:v>
                </c:pt>
                <c:pt idx="4">
                  <c:v>48720</c:v>
                </c:pt>
                <c:pt idx="5">
                  <c:v>48846</c:v>
                </c:pt>
                <c:pt idx="6">
                  <c:v>48634</c:v>
                </c:pt>
                <c:pt idx="7">
                  <c:v>49358</c:v>
                </c:pt>
                <c:pt idx="8">
                  <c:v>49912</c:v>
                </c:pt>
                <c:pt idx="9">
                  <c:v>50782</c:v>
                </c:pt>
                <c:pt idx="10">
                  <c:v>51467</c:v>
                </c:pt>
                <c:pt idx="11">
                  <c:v>51840</c:v>
                </c:pt>
                <c:pt idx="12">
                  <c:v>51463</c:v>
                </c:pt>
                <c:pt idx="13">
                  <c:v>50960</c:v>
                </c:pt>
                <c:pt idx="14">
                  <c:v>51311</c:v>
                </c:pt>
                <c:pt idx="15">
                  <c:v>51964</c:v>
                </c:pt>
                <c:pt idx="16">
                  <c:v>51562</c:v>
                </c:pt>
                <c:pt idx="17">
                  <c:v>52663</c:v>
                </c:pt>
                <c:pt idx="18">
                  <c:v>54040</c:v>
                </c:pt>
                <c:pt idx="19">
                  <c:v>54890</c:v>
                </c:pt>
                <c:pt idx="20">
                  <c:v>55925</c:v>
                </c:pt>
                <c:pt idx="21">
                  <c:v>56824</c:v>
                </c:pt>
                <c:pt idx="22">
                  <c:v>58660</c:v>
                </c:pt>
                <c:pt idx="23">
                  <c:v>59937</c:v>
                </c:pt>
                <c:pt idx="24">
                  <c:v>61418</c:v>
                </c:pt>
                <c:pt idx="25">
                  <c:v>62768</c:v>
                </c:pt>
                <c:pt idx="26">
                  <c:v>64961</c:v>
                </c:pt>
                <c:pt idx="27">
                  <c:v>66325</c:v>
                </c:pt>
                <c:pt idx="28">
                  <c:v>68540</c:v>
                </c:pt>
                <c:pt idx="29">
                  <c:v>70611</c:v>
                </c:pt>
                <c:pt idx="30">
                  <c:v>72277</c:v>
                </c:pt>
                <c:pt idx="31">
                  <c:v>74345</c:v>
                </c:pt>
                <c:pt idx="32">
                  <c:v>75531</c:v>
                </c:pt>
                <c:pt idx="33">
                  <c:v>76961</c:v>
                </c:pt>
                <c:pt idx="34">
                  <c:v>77477</c:v>
                </c:pt>
                <c:pt idx="35">
                  <c:v>77786</c:v>
                </c:pt>
                <c:pt idx="36">
                  <c:v>77837</c:v>
                </c:pt>
                <c:pt idx="37">
                  <c:v>78336</c:v>
                </c:pt>
                <c:pt idx="38">
                  <c:v>78783</c:v>
                </c:pt>
                <c:pt idx="39">
                  <c:v>79575</c:v>
                </c:pt>
                <c:pt idx="40">
                  <c:v>79560</c:v>
                </c:pt>
                <c:pt idx="41">
                  <c:v>78558</c:v>
                </c:pt>
                <c:pt idx="42">
                  <c:v>77368</c:v>
                </c:pt>
                <c:pt idx="43">
                  <c:v>76260</c:v>
                </c:pt>
                <c:pt idx="44">
                  <c:v>75100</c:v>
                </c:pt>
                <c:pt idx="45">
                  <c:v>73023</c:v>
                </c:pt>
                <c:pt idx="46">
                  <c:v>71859</c:v>
                </c:pt>
                <c:pt idx="47">
                  <c:v>71271</c:v>
                </c:pt>
                <c:pt idx="48">
                  <c:v>70980</c:v>
                </c:pt>
                <c:pt idx="49">
                  <c:v>71990</c:v>
                </c:pt>
                <c:pt idx="50">
                  <c:v>70594</c:v>
                </c:pt>
                <c:pt idx="51">
                  <c:v>69507</c:v>
                </c:pt>
                <c:pt idx="52">
                  <c:v>69611</c:v>
                </c:pt>
                <c:pt idx="53">
                  <c:v>68463</c:v>
                </c:pt>
                <c:pt idx="54">
                  <c:v>67709</c:v>
                </c:pt>
                <c:pt idx="55">
                  <c:v>66198</c:v>
                </c:pt>
                <c:pt idx="56">
                  <c:v>64393</c:v>
                </c:pt>
                <c:pt idx="57">
                  <c:v>63667</c:v>
                </c:pt>
                <c:pt idx="58">
                  <c:v>62665</c:v>
                </c:pt>
                <c:pt idx="59">
                  <c:v>61233</c:v>
                </c:pt>
                <c:pt idx="60">
                  <c:v>59702</c:v>
                </c:pt>
                <c:pt idx="61">
                  <c:v>57443</c:v>
                </c:pt>
                <c:pt idx="62">
                  <c:v>56177</c:v>
                </c:pt>
                <c:pt idx="63">
                  <c:v>54954</c:v>
                </c:pt>
                <c:pt idx="64">
                  <c:v>54025</c:v>
                </c:pt>
                <c:pt idx="65">
                  <c:v>55741</c:v>
                </c:pt>
                <c:pt idx="66">
                  <c:v>57943</c:v>
                </c:pt>
                <c:pt idx="67">
                  <c:v>60387</c:v>
                </c:pt>
                <c:pt idx="68">
                  <c:v>65190</c:v>
                </c:pt>
                <c:pt idx="69">
                  <c:v>68275</c:v>
                </c:pt>
                <c:pt idx="70">
                  <c:v>70953</c:v>
                </c:pt>
                <c:pt idx="71">
                  <c:v>72886</c:v>
                </c:pt>
                <c:pt idx="72">
                  <c:v>74989</c:v>
                </c:pt>
                <c:pt idx="73">
                  <c:v>77238</c:v>
                </c:pt>
                <c:pt idx="74">
                  <c:v>80303</c:v>
                </c:pt>
                <c:pt idx="75">
                  <c:v>83779</c:v>
                </c:pt>
                <c:pt idx="76">
                  <c:v>85167</c:v>
                </c:pt>
                <c:pt idx="77">
                  <c:v>85563</c:v>
                </c:pt>
                <c:pt idx="78">
                  <c:v>85336</c:v>
                </c:pt>
                <c:pt idx="79">
                  <c:v>85596</c:v>
                </c:pt>
                <c:pt idx="80">
                  <c:v>84097</c:v>
                </c:pt>
                <c:pt idx="81">
                  <c:v>83649</c:v>
                </c:pt>
                <c:pt idx="82">
                  <c:v>84912</c:v>
                </c:pt>
                <c:pt idx="83">
                  <c:v>86722</c:v>
                </c:pt>
                <c:pt idx="84">
                  <c:v>87601</c:v>
                </c:pt>
                <c:pt idx="85">
                  <c:v>88730</c:v>
                </c:pt>
                <c:pt idx="86">
                  <c:v>89744</c:v>
                </c:pt>
                <c:pt idx="87">
                  <c:v>90682</c:v>
                </c:pt>
                <c:pt idx="88">
                  <c:v>92239</c:v>
                </c:pt>
                <c:pt idx="89">
                  <c:v>94271</c:v>
                </c:pt>
                <c:pt idx="90">
                  <c:v>96764</c:v>
                </c:pt>
                <c:pt idx="91">
                  <c:v>98730</c:v>
                </c:pt>
                <c:pt idx="92">
                  <c:v>100145</c:v>
                </c:pt>
                <c:pt idx="93">
                  <c:v>102125</c:v>
                </c:pt>
                <c:pt idx="94">
                  <c:v>102542</c:v>
                </c:pt>
                <c:pt idx="95">
                  <c:v>102465</c:v>
                </c:pt>
                <c:pt idx="96">
                  <c:v>103121</c:v>
                </c:pt>
                <c:pt idx="97">
                  <c:v>103778</c:v>
                </c:pt>
                <c:pt idx="98">
                  <c:v>104286</c:v>
                </c:pt>
                <c:pt idx="99">
                  <c:v>104538</c:v>
                </c:pt>
                <c:pt idx="100">
                  <c:v>104214</c:v>
                </c:pt>
                <c:pt idx="101">
                  <c:v>103653</c:v>
                </c:pt>
                <c:pt idx="102">
                  <c:v>102810</c:v>
                </c:pt>
                <c:pt idx="103">
                  <c:v>102026</c:v>
                </c:pt>
                <c:pt idx="104">
                  <c:v>101668</c:v>
                </c:pt>
                <c:pt idx="105">
                  <c:v>101346</c:v>
                </c:pt>
                <c:pt idx="106">
                  <c:v>100747</c:v>
                </c:pt>
                <c:pt idx="107">
                  <c:v>101078</c:v>
                </c:pt>
                <c:pt idx="108">
                  <c:v>101184</c:v>
                </c:pt>
                <c:pt idx="109">
                  <c:v>100914</c:v>
                </c:pt>
                <c:pt idx="110">
                  <c:v>100985</c:v>
                </c:pt>
                <c:pt idx="111">
                  <c:v>100137</c:v>
                </c:pt>
                <c:pt idx="112">
                  <c:v>102324</c:v>
                </c:pt>
                <c:pt idx="113">
                  <c:v>104858</c:v>
                </c:pt>
                <c:pt idx="114">
                  <c:v>106510</c:v>
                </c:pt>
                <c:pt idx="115">
                  <c:v>108222</c:v>
                </c:pt>
                <c:pt idx="116">
                  <c:v>109162</c:v>
                </c:pt>
                <c:pt idx="117">
                  <c:v>109162</c:v>
                </c:pt>
                <c:pt idx="118">
                  <c:v>109162</c:v>
                </c:pt>
                <c:pt idx="119">
                  <c:v>111368</c:v>
                </c:pt>
                <c:pt idx="120" formatCode="_(* #,##0_);_(* \(#,##0\);_(* &quot;-&quot;_);_(@_)">
                  <c:v>114055</c:v>
                </c:pt>
                <c:pt idx="121" formatCode="_(* #,##0_);_(* \(#,##0\);_(* &quot;-&quot;_);_(@_)">
                  <c:v>115286</c:v>
                </c:pt>
                <c:pt idx="122" formatCode="_(* #,##0_);_(* \(#,##0\);_(* &quot;-&quot;_);_(@_)">
                  <c:v>116553</c:v>
                </c:pt>
                <c:pt idx="123" formatCode="_(* #,##0_);_(* \(#,##0\);_(* &quot;-&quot;_);_(@_)">
                  <c:v>117585</c:v>
                </c:pt>
                <c:pt idx="124" formatCode="_(* #,##0_);_(* \(#,##0\);_(* &quot;-&quot;_);_(@_)">
                  <c:v>117190</c:v>
                </c:pt>
                <c:pt idx="125" formatCode="_(* #,##0_);_(* \(#,##0\);_(* &quot;-&quot;_);_(@_)">
                  <c:v>117429</c:v>
                </c:pt>
                <c:pt idx="126" formatCode="_(* #,##0_);_(* \(#,##0\);_(* &quot;-&quot;_);_(@_)">
                  <c:v>116558</c:v>
                </c:pt>
                <c:pt idx="127" formatCode="_(* #,##0_);_(* \(#,##0\);_(* &quot;-&quot;_);_(@_)">
                  <c:v>116269</c:v>
                </c:pt>
                <c:pt idx="128" formatCode="_(* #,##0_);_(* \(#,##0\);_(* &quot;-&quot;_);_(@_)">
                  <c:v>116441</c:v>
                </c:pt>
                <c:pt idx="129" formatCode="_(* #,##0_);_(* \(#,##0\);_(* &quot;-&quot;_);_(@_)">
                  <c:v>116491</c:v>
                </c:pt>
                <c:pt idx="130" formatCode="_(* #,##0_);_(* \(#,##0\);_(* &quot;-&quot;_);_(@_)">
                  <c:v>118785</c:v>
                </c:pt>
                <c:pt idx="131" formatCode="_(* #,##0_);_(* \(#,##0\);_(* &quot;-&quot;_);_(@_)">
                  <c:v>120130</c:v>
                </c:pt>
                <c:pt idx="132" formatCode="_(* #,##0_);_(* \(#,##0\);_(* &quot;-&quot;_);_(@_)">
                  <c:v>119861</c:v>
                </c:pt>
                <c:pt idx="133" formatCode="_(* #,##0_);_(* \(#,##0\);_(* &quot;-&quot;_);_(@_)">
                  <c:v>120503</c:v>
                </c:pt>
                <c:pt idx="134" formatCode="_(* #,##0_);_(* \(#,##0\);_(* &quot;-&quot;_);_(@_)">
                  <c:v>119611</c:v>
                </c:pt>
                <c:pt idx="135" formatCode="_(* #,##0_);_(* \(#,##0\);_(* &quot;-&quot;_);_(@_)">
                  <c:v>120760</c:v>
                </c:pt>
                <c:pt idx="136" formatCode="_(* #,##0_);_(* \(#,##0\);_(* &quot;-&quot;_);_(@_)">
                  <c:v>120104</c:v>
                </c:pt>
                <c:pt idx="137" formatCode="_(* #,##0_);_(* \(#,##0\);_(* &quot;-&quot;_);_(@_)">
                  <c:v>122245</c:v>
                </c:pt>
                <c:pt idx="138" formatCode="_(* #,##0_);_(* \(#,##0\);_(* &quot;-&quot;_);_(@_)">
                  <c:v>122094</c:v>
                </c:pt>
                <c:pt idx="139" formatCode="_(* #,##0_);_(* \(#,##0\);_(* &quot;-&quot;_);_(@_)">
                  <c:v>121936</c:v>
                </c:pt>
                <c:pt idx="140" formatCode="_(* #,##0_);_(* \(#,##0\);_(* &quot;-&quot;_);_(@_)">
                  <c:v>124313</c:v>
                </c:pt>
                <c:pt idx="141" formatCode="_(* #,##0_);_(* \(#,##0\);_(* &quot;-&quot;_);_(@_)">
                  <c:v>126191</c:v>
                </c:pt>
                <c:pt idx="142" formatCode="_(* #,##0_);_(* \(#,##0\);_(* &quot;-&quot;_);_(@_)">
                  <c:v>126375</c:v>
                </c:pt>
                <c:pt idx="143" formatCode="_(* #,##0_);_(* \(#,##0\);_(* &quot;-&quot;_);_(@_)">
                  <c:v>126601</c:v>
                </c:pt>
                <c:pt idx="144" formatCode="_(* #,##0_);_(* \(#,##0\);_(* &quot;-&quot;_);_(@_)">
                  <c:v>127189</c:v>
                </c:pt>
                <c:pt idx="145" formatCode="_(* #,##0_);_(* \(#,##0\);_(* &quot;-&quot;_);_(@_)">
                  <c:v>127584</c:v>
                </c:pt>
                <c:pt idx="146" formatCode="_(* #,##0_);_(* \(#,##0\);_(* &quot;-&quot;_);_(@_)">
                  <c:v>129366</c:v>
                </c:pt>
                <c:pt idx="147" formatCode="_(* #,##0_);_(* \(#,##0\);_(* &quot;-&quot;_);_(@_)">
                  <c:v>129066</c:v>
                </c:pt>
                <c:pt idx="148" formatCode="_(* #,##0_);_(* \(#,##0\);_(* &quot;-&quot;_);_(@_)">
                  <c:v>131685</c:v>
                </c:pt>
                <c:pt idx="149" formatCode="_(* #,##0_);_(* \(#,##0\);_(* &quot;-&quot;_);_(@_)">
                  <c:v>129245</c:v>
                </c:pt>
                <c:pt idx="150" formatCode="_(* #,##0_);_(* \(#,##0\);_(* &quot;-&quot;_);_(@_)">
                  <c:v>131973</c:v>
                </c:pt>
                <c:pt idx="151" formatCode="_(* #,##0_);_(* \(#,##0\);_(* &quot;-&quot;_);_(@_)">
                  <c:v>134905</c:v>
                </c:pt>
                <c:pt idx="152" formatCode="_(* #,##0_);_(* \(#,##0\);_(* &quot;-&quot;_);_(@_)">
                  <c:v>132965</c:v>
                </c:pt>
                <c:pt idx="153" formatCode="_(* #,##0_);_(* \(#,##0\);_(* &quot;-&quot;_);_(@_)">
                  <c:v>131790</c:v>
                </c:pt>
                <c:pt idx="154" formatCode="_(* #,##0_);_(* \(#,##0\);_(* &quot;-&quot;_);_(@_)">
                  <c:v>131709</c:v>
                </c:pt>
                <c:pt idx="155" formatCode="_(* #,##0_);_(* \(#,##0\);_(* &quot;-&quot;_);_(@_)">
                  <c:v>132078</c:v>
                </c:pt>
                <c:pt idx="156" formatCode="_(* #,##0_);_(* \(#,##0\);_(* &quot;-&quot;_);_(@_)">
                  <c:v>146279</c:v>
                </c:pt>
                <c:pt idx="157" formatCode="_(* #,##0_);_(* \(#,##0\);_(* &quot;-&quot;_);_(@_)">
                  <c:v>147098</c:v>
                </c:pt>
                <c:pt idx="158" formatCode="_(* #,##0_);_(* \(#,##0\);_(* &quot;-&quot;_);_(@_)">
                  <c:v>146351</c:v>
                </c:pt>
                <c:pt idx="159" formatCode="_(* #,##0_);_(* \(#,##0\);_(* &quot;-&quot;_);_(@_)">
                  <c:v>145080</c:v>
                </c:pt>
                <c:pt idx="160" formatCode="_(* #,##0_);_(* \(#,##0\);_(* &quot;-&quot;_);_(@_)">
                  <c:v>142494</c:v>
                </c:pt>
                <c:pt idx="161" formatCode="_(* #,##0_);_(* \(#,##0\);_(* &quot;-&quot;_);_(@_)">
                  <c:v>141784</c:v>
                </c:pt>
                <c:pt idx="162" formatCode="_(* #,##0_);_(* \(#,##0\);_(* &quot;-&quot;_);_(@_)">
                  <c:v>140959</c:v>
                </c:pt>
                <c:pt idx="163" formatCode="_(* #,##0_);_(* \(#,##0\);_(* &quot;-&quot;_);_(@_)">
                  <c:v>137771</c:v>
                </c:pt>
                <c:pt idx="164" formatCode="_(* #,##0_);_(* \(#,##0\);_(* &quot;-&quot;_);_(@_)">
                  <c:v>137684</c:v>
                </c:pt>
                <c:pt idx="165" formatCode="_(* #,##0_);_(* \(#,##0\);_(* &quot;-&quot;_);_(@_)">
                  <c:v>136180</c:v>
                </c:pt>
                <c:pt idx="166" formatCode="_(* #,##0_);_(* \(#,##0\);_(* &quot;-&quot;_);_(@_)">
                  <c:v>133912</c:v>
                </c:pt>
                <c:pt idx="167" formatCode="_(* #,##0_);_(* \(#,##0\);_(* &quot;-&quot;_);_(@_)">
                  <c:v>142200</c:v>
                </c:pt>
                <c:pt idx="168" formatCode="_(* #,##0_);_(* \(#,##0\);_(* &quot;-&quot;_);_(@_)">
                  <c:v>134267</c:v>
                </c:pt>
                <c:pt idx="169" formatCode="_(* #,##0_);_(* \(#,##0\);_(* &quot;-&quot;_);_(@_)">
                  <c:v>133546</c:v>
                </c:pt>
                <c:pt idx="170" formatCode="_(* #,##0_);_(* \(#,##0\);_(* &quot;-&quot;_);_(@_)">
                  <c:v>132620</c:v>
                </c:pt>
                <c:pt idx="171" formatCode="_(* #,##0_);_(* \(#,##0\);_(* &quot;-&quot;_);_(@_)">
                  <c:v>132448</c:v>
                </c:pt>
                <c:pt idx="172" formatCode="_(* #,##0_);_(* \(#,##0\);_(* &quot;-&quot;_);_(@_)">
                  <c:v>133347</c:v>
                </c:pt>
                <c:pt idx="173" formatCode="_(* #,##0_);_(* \(#,##0\);_(* &quot;-&quot;_);_(@_)">
                  <c:v>132238</c:v>
                </c:pt>
                <c:pt idx="174" formatCode="_(* #,##0_);_(* \(#,##0\);_(* &quot;-&quot;_);_(@_)">
                  <c:v>129902</c:v>
                </c:pt>
                <c:pt idx="175" formatCode="_(* #,##0_);_(* \(#,##0\);_(* &quot;-&quot;_);_(@_)">
                  <c:v>132091</c:v>
                </c:pt>
                <c:pt idx="176" formatCode="_(* #,##0_);_(* \(#,##0\);_(* &quot;-&quot;_);_(@_)">
                  <c:v>132978</c:v>
                </c:pt>
                <c:pt idx="177" formatCode="_(* #,##0_);_(* \(#,##0\);_(* &quot;-&quot;_);_(@_)">
                  <c:v>134675</c:v>
                </c:pt>
                <c:pt idx="178" formatCode="_(* #,##0_);_(* \(#,##0\);_(* &quot;-&quot;_);_(@_)">
                  <c:v>142184</c:v>
                </c:pt>
                <c:pt idx="179" formatCode="_(* #,##0_);_(* \(#,##0\);_(* &quot;-&quot;_);_(@_)">
                  <c:v>147228</c:v>
                </c:pt>
                <c:pt idx="180" formatCode="_(* #,##0_);_(* \(#,##0\);_(* &quot;-&quot;_);_(@_)">
                  <c:v>141214</c:v>
                </c:pt>
                <c:pt idx="181" formatCode="_(* #,##0_);_(* \(#,##0\);_(* &quot;-&quot;_);_(@_)">
                  <c:v>141406</c:v>
                </c:pt>
                <c:pt idx="182" formatCode="_(* #,##0_);_(* \(#,##0\);_(* &quot;-&quot;_);_(@_)">
                  <c:v>141899</c:v>
                </c:pt>
                <c:pt idx="183" formatCode="_(* #,##0_);_(* \(#,##0\);_(* &quot;-&quot;_);_(@_)">
                  <c:v>148894</c:v>
                </c:pt>
                <c:pt idx="184" formatCode="_(* #,##0_);_(* \(#,##0\);_(* &quot;-&quot;_);_(@_)">
                  <c:v>149010</c:v>
                </c:pt>
                <c:pt idx="185" formatCode="_(* #,##0_);_(* \(#,##0\);_(* &quot;-&quot;_);_(@_)">
                  <c:v>149351</c:v>
                </c:pt>
                <c:pt idx="186" formatCode="_(* #,##0_);_(* \(#,##0\);_(* &quot;-&quot;_);_(@_)">
                  <c:v>153261</c:v>
                </c:pt>
                <c:pt idx="187" formatCode="_(* #,##0_);_(* \(#,##0\);_(* &quot;-&quot;_);_(@_)">
                  <c:v>153160</c:v>
                </c:pt>
                <c:pt idx="188" formatCode="_(* #,##0_);_(* \(#,##0\);_(* &quot;-&quot;_);_(@_)">
                  <c:v>154247</c:v>
                </c:pt>
                <c:pt idx="189" formatCode="_(* #,##0_);_(* \(#,##0\);_(* &quot;-&quot;_);_(@_)">
                  <c:v>155749</c:v>
                </c:pt>
                <c:pt idx="190" formatCode="_(* #,##0_);_(* \(#,##0\);_(* &quot;-&quot;_);_(@_)">
                  <c:v>157631</c:v>
                </c:pt>
                <c:pt idx="191" formatCode="_(* #,##0_);_(* \(#,##0\);_(* &quot;-&quot;_);_(@_)">
                  <c:v>163445</c:v>
                </c:pt>
                <c:pt idx="192" formatCode="_(* #,##0_);_(* \(#,##0\);_(* &quot;-&quot;_);_(@_)">
                  <c:v>166931</c:v>
                </c:pt>
                <c:pt idx="193" formatCode="_(* #,##0_);_(* \(#,##0\);_(* &quot;-&quot;_);_(@_)">
                  <c:v>170245</c:v>
                </c:pt>
                <c:pt idx="194" formatCode="_(* #,##0_);_(* \(#,##0\);_(* &quot;-&quot;_);_(@_)">
                  <c:v>169271</c:v>
                </c:pt>
                <c:pt idx="195">
                  <c:v>160473</c:v>
                </c:pt>
                <c:pt idx="196" formatCode="_(* #,##0_);_(* \(#,##0\);_(* &quot;-&quot;_);_(@_)">
                  <c:v>154359</c:v>
                </c:pt>
                <c:pt idx="197" formatCode="_(* #,##0_);_(* \(#,##0\);_(* &quot;-&quot;_);_(@_)">
                  <c:v>152996</c:v>
                </c:pt>
                <c:pt idx="198" formatCode="_(* #,##0_);_(* \(#,##0\);_(* &quot;-&quot;_);_(@_)">
                  <c:v>155138</c:v>
                </c:pt>
                <c:pt idx="199" formatCode="_(* #,##0_);_(* \(#,##0\);_(* &quot;-&quot;_);_(@_)">
                  <c:v>155924</c:v>
                </c:pt>
                <c:pt idx="200" formatCode="_(* #,##0_);_(* \(#,##0\);_(* &quot;-&quot;_);_(@_)">
                  <c:v>159359</c:v>
                </c:pt>
                <c:pt idx="201" formatCode="_(* #,##0_);_(* \(#,##0\);_(* &quot;-&quot;_);_(@_)">
                  <c:v>166263</c:v>
                </c:pt>
                <c:pt idx="202" formatCode="_(* #,##0_);_(* \(#,##0\);_(* &quot;-&quot;_);_(@_)">
                  <c:v>173344</c:v>
                </c:pt>
                <c:pt idx="203" formatCode="_(* #,##0_);_(* \(#,##0\);_(* &quot;-&quot;_);_(@_)">
                  <c:v>176170</c:v>
                </c:pt>
                <c:pt idx="204" formatCode="_(* #,##0_);_(* \(#,##0\);_(* &quot;-&quot;_);_(@_)">
                  <c:v>175715</c:v>
                </c:pt>
                <c:pt idx="205" formatCode="_(* #,##0_);_(* \(#,##0\);_(* &quot;-&quot;_);_(@_)">
                  <c:v>177796</c:v>
                </c:pt>
                <c:pt idx="206" formatCode="_(* #,##0_);_(* \(#,##0\);_(* &quot;-&quot;_);_(@_)">
                  <c:v>188793</c:v>
                </c:pt>
                <c:pt idx="207" formatCode="_(* #,##0_);_(* \(#,##0\);_(* &quot;-&quot;_);_(@_)">
                  <c:v>202721</c:v>
                </c:pt>
                <c:pt idx="208" formatCode="_(* #,##0_);_(* \(#,##0\);_(* &quot;-&quot;_);_(@_)">
                  <c:v>211420</c:v>
                </c:pt>
                <c:pt idx="209" formatCode="_(* #,##0_);_(* \(#,##0\);_(* &quot;-&quot;_);_(@_)">
                  <c:v>219805</c:v>
                </c:pt>
                <c:pt idx="210" formatCode="_(* #,##0_);_(* \(#,##0\);_(* &quot;-&quot;_);_(@_)">
                  <c:v>225639</c:v>
                </c:pt>
                <c:pt idx="211" formatCode="_(* #,##0_);_(* \(#,##0\);_(* &quot;-&quot;_);_(@_)">
                  <c:v>230858</c:v>
                </c:pt>
                <c:pt idx="212" formatCode="_(* #,##0_);_(* \(#,##0\);_(* &quot;-&quot;_);_(@_)">
                  <c:v>232110</c:v>
                </c:pt>
                <c:pt idx="213" formatCode="_(* #,##0_);_(* \(#,##0\);_(* &quot;-&quot;_);_(@_)">
                  <c:v>230602</c:v>
                </c:pt>
                <c:pt idx="214" formatCode="_(* #,##0_);_(* \(#,##0\);_(* &quot;-&quot;_);_(@_)">
                  <c:v>228998</c:v>
                </c:pt>
                <c:pt idx="215" formatCode="_(* #,##0_);_(* \(#,##0\);_(* &quot;-&quot;_);_(@_)">
                  <c:v>227583</c:v>
                </c:pt>
                <c:pt idx="216" formatCode="_(* #,##0_);_(* \(#,##0\);_(* &quot;-&quot;_);_(@_)">
                  <c:v>231985</c:v>
                </c:pt>
                <c:pt idx="217" formatCode="_(* #,##0_);_(* \(#,##0\);_(* &quot;-&quot;_);_(@_)">
                  <c:v>234655</c:v>
                </c:pt>
                <c:pt idx="218" formatCode="_(* #,##0_);_(* \(#,##0\);_(* &quot;-&quot;_);_(@_)">
                  <c:v>235968</c:v>
                </c:pt>
                <c:pt idx="219" formatCode="_(* #,##0_);_(* \(#,##0\);_(* &quot;-&quot;_);_(@_)">
                  <c:v>237430</c:v>
                </c:pt>
                <c:pt idx="220" formatCode="_(* #,##0_);_(* \(#,##0\);_(* &quot;-&quot;_);_(@_)">
                  <c:v>240313</c:v>
                </c:pt>
                <c:pt idx="221" formatCode="#,##0">
                  <c:v>238339</c:v>
                </c:pt>
                <c:pt idx="222" formatCode="#,##0">
                  <c:v>234030</c:v>
                </c:pt>
                <c:pt idx="223" formatCode="#,##0">
                  <c:v>227497</c:v>
                </c:pt>
                <c:pt idx="224" formatCode="#,##0">
                  <c:v>223349</c:v>
                </c:pt>
                <c:pt idx="225" formatCode="#,##0">
                  <c:v>217675</c:v>
                </c:pt>
                <c:pt idx="226" formatCode="#,##0">
                  <c:v>209783</c:v>
                </c:pt>
                <c:pt idx="227" formatCode="#,##0">
                  <c:v>202131</c:v>
                </c:pt>
                <c:pt idx="228" formatCode="#,##0">
                  <c:v>193151</c:v>
                </c:pt>
                <c:pt idx="229" formatCode="#,##0">
                  <c:v>180679</c:v>
                </c:pt>
                <c:pt idx="230" formatCode="#,##0">
                  <c:v>167330</c:v>
                </c:pt>
                <c:pt idx="231" formatCode="#,##0">
                  <c:v>153284</c:v>
                </c:pt>
                <c:pt idx="232" formatCode="#,##0">
                  <c:v>139716</c:v>
                </c:pt>
                <c:pt idx="233" formatCode="#,##0">
                  <c:v>128960</c:v>
                </c:pt>
                <c:pt idx="234" formatCode="#,##0">
                  <c:v>119948</c:v>
                </c:pt>
                <c:pt idx="235" formatCode="0">
                  <c:v>111830</c:v>
                </c:pt>
                <c:pt idx="236" formatCode="#,##0">
                  <c:v>104476</c:v>
                </c:pt>
                <c:pt idx="237" formatCode="#,##0">
                  <c:v>96528</c:v>
                </c:pt>
                <c:pt idx="238" formatCode="#,##0">
                  <c:v>91991</c:v>
                </c:pt>
                <c:pt idx="239" formatCode="#,##0">
                  <c:v>88138</c:v>
                </c:pt>
                <c:pt idx="240" formatCode="#,##0">
                  <c:v>89759</c:v>
                </c:pt>
                <c:pt idx="241" formatCode="#,##0">
                  <c:v>89279</c:v>
                </c:pt>
                <c:pt idx="242" formatCode="#,##0">
                  <c:v>89715</c:v>
                </c:pt>
                <c:pt idx="243" formatCode="#,##0">
                  <c:v>92847</c:v>
                </c:pt>
                <c:pt idx="244" formatCode="#,##0">
                  <c:v>95440</c:v>
                </c:pt>
                <c:pt idx="245" formatCode="#,##0">
                  <c:v>98712</c:v>
                </c:pt>
                <c:pt idx="246" formatCode="#,##0">
                  <c:v>102309</c:v>
                </c:pt>
                <c:pt idx="247" formatCode="#,##0">
                  <c:v>106730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97F-4C6E-A53D-B31ECD7B7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663040"/>
        <c:axId val="61661760"/>
      </c:lineChart>
      <c:dateAx>
        <c:axId val="64663040"/>
        <c:scaling>
          <c:orientation val="minMax"/>
          <c:max val="45534"/>
          <c:min val="43340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661760"/>
        <c:crosses val="autoZero"/>
        <c:auto val="1"/>
        <c:lblOffset val="100"/>
        <c:baseTimeUnit val="months"/>
        <c:majorUnit val="6"/>
        <c:majorTimeUnit val="months"/>
      </c:dateAx>
      <c:valAx>
        <c:axId val="616617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4663040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4.6905850616987967E-2"/>
          <c:y val="0.93747243521497192"/>
          <c:w val="0.78764888396035349"/>
          <c:h val="5.970544560704507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06821234566628"/>
          <c:y val="4.2303989395864702E-2"/>
          <c:w val="0.75451281377000101"/>
          <c:h val="0.6559693297124521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96"/>
              <c:layout>
                <c:manualLayout>
                  <c:x val="4.9659213272934179E-3"/>
                  <c:y val="-6.150599306865114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2A-4E69-B3B6-B64EACBE0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Hoja1!$A$2:$A$199</c:f>
              <c:numCache>
                <c:formatCode>mmm\-yy</c:formatCode>
                <c:ptCount val="19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  <c:pt idx="193">
                  <c:v>45323</c:v>
                </c:pt>
                <c:pt idx="194">
                  <c:v>45352</c:v>
                </c:pt>
                <c:pt idx="195">
                  <c:v>45383</c:v>
                </c:pt>
                <c:pt idx="196">
                  <c:v>45413</c:v>
                </c:pt>
                <c:pt idx="197">
                  <c:v>45444</c:v>
                </c:pt>
              </c:numCache>
            </c:numRef>
          </c:cat>
          <c:val>
            <c:numRef>
              <c:f>Hoja1!$B$2:$B$199</c:f>
              <c:numCache>
                <c:formatCode>_-* #,##0_-;\-* #,##0_-;_-* "-"??_-;_-@_-</c:formatCode>
                <c:ptCount val="198"/>
                <c:pt idx="0">
                  <c:v>2841248</c:v>
                </c:pt>
                <c:pt idx="1">
                  <c:v>2734126</c:v>
                </c:pt>
                <c:pt idx="2">
                  <c:v>2524847</c:v>
                </c:pt>
                <c:pt idx="3">
                  <c:v>2580109</c:v>
                </c:pt>
                <c:pt idx="4">
                  <c:v>2565012</c:v>
                </c:pt>
                <c:pt idx="5">
                  <c:v>2473742</c:v>
                </c:pt>
                <c:pt idx="6">
                  <c:v>2712963</c:v>
                </c:pt>
                <c:pt idx="7">
                  <c:v>2535976</c:v>
                </c:pt>
                <c:pt idx="8">
                  <c:v>2481373</c:v>
                </c:pt>
                <c:pt idx="9">
                  <c:v>2441945</c:v>
                </c:pt>
                <c:pt idx="10">
                  <c:v>2448282</c:v>
                </c:pt>
                <c:pt idx="11">
                  <c:v>2355025</c:v>
                </c:pt>
                <c:pt idx="12">
                  <c:v>2348471</c:v>
                </c:pt>
                <c:pt idx="13">
                  <c:v>2323022</c:v>
                </c:pt>
                <c:pt idx="14">
                  <c:v>2385055</c:v>
                </c:pt>
                <c:pt idx="15">
                  <c:v>2415252</c:v>
                </c:pt>
                <c:pt idx="16">
                  <c:v>2376302</c:v>
                </c:pt>
                <c:pt idx="17">
                  <c:v>2433076</c:v>
                </c:pt>
                <c:pt idx="18">
                  <c:v>2241748</c:v>
                </c:pt>
                <c:pt idx="19">
                  <c:v>2555990</c:v>
                </c:pt>
                <c:pt idx="20">
                  <c:v>2542449</c:v>
                </c:pt>
                <c:pt idx="21">
                  <c:v>2482686</c:v>
                </c:pt>
                <c:pt idx="22">
                  <c:v>2560582</c:v>
                </c:pt>
                <c:pt idx="23">
                  <c:v>2684885</c:v>
                </c:pt>
                <c:pt idx="24">
                  <c:v>2612845</c:v>
                </c:pt>
                <c:pt idx="25">
                  <c:v>2624330</c:v>
                </c:pt>
                <c:pt idx="26">
                  <c:v>2770532</c:v>
                </c:pt>
                <c:pt idx="27">
                  <c:v>2965835</c:v>
                </c:pt>
                <c:pt idx="28">
                  <c:v>3223065</c:v>
                </c:pt>
                <c:pt idx="29">
                  <c:v>3366616</c:v>
                </c:pt>
                <c:pt idx="30">
                  <c:v>3328204</c:v>
                </c:pt>
                <c:pt idx="31">
                  <c:v>3262932</c:v>
                </c:pt>
                <c:pt idx="32">
                  <c:v>3371228</c:v>
                </c:pt>
                <c:pt idx="33">
                  <c:v>3373236</c:v>
                </c:pt>
                <c:pt idx="34">
                  <c:v>3931033</c:v>
                </c:pt>
                <c:pt idx="35">
                  <c:v>4409174</c:v>
                </c:pt>
                <c:pt idx="36">
                  <c:v>4541211</c:v>
                </c:pt>
                <c:pt idx="37">
                  <c:v>4732088</c:v>
                </c:pt>
                <c:pt idx="38">
                  <c:v>4773670</c:v>
                </c:pt>
                <c:pt idx="39">
                  <c:v>4885863</c:v>
                </c:pt>
                <c:pt idx="40">
                  <c:v>5502376</c:v>
                </c:pt>
                <c:pt idx="41">
                  <c:v>5711887</c:v>
                </c:pt>
                <c:pt idx="42">
                  <c:v>5892771</c:v>
                </c:pt>
                <c:pt idx="43">
                  <c:v>5941695</c:v>
                </c:pt>
                <c:pt idx="44">
                  <c:v>5933129</c:v>
                </c:pt>
                <c:pt idx="45">
                  <c:v>6108434</c:v>
                </c:pt>
                <c:pt idx="46">
                  <c:v>5839499</c:v>
                </c:pt>
                <c:pt idx="47">
                  <c:v>5483545</c:v>
                </c:pt>
                <c:pt idx="48">
                  <c:v>5428718</c:v>
                </c:pt>
                <c:pt idx="49">
                  <c:v>5409478</c:v>
                </c:pt>
                <c:pt idx="50">
                  <c:v>5290407</c:v>
                </c:pt>
                <c:pt idx="51">
                  <c:v>5023130</c:v>
                </c:pt>
                <c:pt idx="52">
                  <c:v>4181216</c:v>
                </c:pt>
                <c:pt idx="53">
                  <c:v>4180546</c:v>
                </c:pt>
                <c:pt idx="54">
                  <c:v>4107503</c:v>
                </c:pt>
                <c:pt idx="55">
                  <c:v>4141009</c:v>
                </c:pt>
                <c:pt idx="56">
                  <c:v>4224036</c:v>
                </c:pt>
                <c:pt idx="57">
                  <c:v>4177484</c:v>
                </c:pt>
                <c:pt idx="58">
                  <c:v>4022846</c:v>
                </c:pt>
                <c:pt idx="59">
                  <c:v>4376666</c:v>
                </c:pt>
                <c:pt idx="60">
                  <c:v>4439878</c:v>
                </c:pt>
                <c:pt idx="61">
                  <c:v>4426835</c:v>
                </c:pt>
                <c:pt idx="62">
                  <c:v>4493940</c:v>
                </c:pt>
                <c:pt idx="63">
                  <c:v>4496666</c:v>
                </c:pt>
                <c:pt idx="64">
                  <c:v>4657859</c:v>
                </c:pt>
                <c:pt idx="65">
                  <c:v>4378969</c:v>
                </c:pt>
                <c:pt idx="66">
                  <c:v>4343248</c:v>
                </c:pt>
                <c:pt idx="67">
                  <c:v>4484671</c:v>
                </c:pt>
                <c:pt idx="68">
                  <c:v>4438668</c:v>
                </c:pt>
                <c:pt idx="69">
                  <c:v>4471632</c:v>
                </c:pt>
                <c:pt idx="70">
                  <c:v>4474318</c:v>
                </c:pt>
                <c:pt idx="71">
                  <c:v>4123803</c:v>
                </c:pt>
                <c:pt idx="72">
                  <c:v>4086312</c:v>
                </c:pt>
                <c:pt idx="73">
                  <c:v>4049317</c:v>
                </c:pt>
                <c:pt idx="74">
                  <c:v>4031381</c:v>
                </c:pt>
                <c:pt idx="75">
                  <c:v>3971766</c:v>
                </c:pt>
                <c:pt idx="76">
                  <c:v>3948914</c:v>
                </c:pt>
                <c:pt idx="77">
                  <c:v>3768317</c:v>
                </c:pt>
                <c:pt idx="78">
                  <c:v>3704815</c:v>
                </c:pt>
                <c:pt idx="79">
                  <c:v>3419932</c:v>
                </c:pt>
                <c:pt idx="80">
                  <c:v>3208571</c:v>
                </c:pt>
                <c:pt idx="81">
                  <c:v>3273948</c:v>
                </c:pt>
                <c:pt idx="82">
                  <c:v>3167019</c:v>
                </c:pt>
                <c:pt idx="83">
                  <c:v>3094673</c:v>
                </c:pt>
                <c:pt idx="84">
                  <c:v>3325393</c:v>
                </c:pt>
                <c:pt idx="85">
                  <c:v>3373647</c:v>
                </c:pt>
                <c:pt idx="86">
                  <c:v>3381356</c:v>
                </c:pt>
                <c:pt idx="87">
                  <c:v>3577606</c:v>
                </c:pt>
                <c:pt idx="88">
                  <c:v>3483750</c:v>
                </c:pt>
                <c:pt idx="89">
                  <c:v>3866428</c:v>
                </c:pt>
                <c:pt idx="90">
                  <c:v>3862697</c:v>
                </c:pt>
                <c:pt idx="91">
                  <c:v>3832131</c:v>
                </c:pt>
                <c:pt idx="92">
                  <c:v>4041977</c:v>
                </c:pt>
                <c:pt idx="93">
                  <c:v>4102950</c:v>
                </c:pt>
                <c:pt idx="94">
                  <c:v>4089017</c:v>
                </c:pt>
                <c:pt idx="95">
                  <c:v>4332840</c:v>
                </c:pt>
                <c:pt idx="96">
                  <c:v>4214349</c:v>
                </c:pt>
                <c:pt idx="97">
                  <c:v>4087790</c:v>
                </c:pt>
                <c:pt idx="98">
                  <c:v>4162667</c:v>
                </c:pt>
                <c:pt idx="99">
                  <c:v>4075487</c:v>
                </c:pt>
                <c:pt idx="100">
                  <c:v>4251820</c:v>
                </c:pt>
                <c:pt idx="101">
                  <c:v>4122463</c:v>
                </c:pt>
                <c:pt idx="102">
                  <c:v>4209503</c:v>
                </c:pt>
                <c:pt idx="103">
                  <c:v>4124117</c:v>
                </c:pt>
                <c:pt idx="104">
                  <c:v>4126462</c:v>
                </c:pt>
                <c:pt idx="105">
                  <c:v>3912580</c:v>
                </c:pt>
                <c:pt idx="106">
                  <c:v>3917020</c:v>
                </c:pt>
                <c:pt idx="107">
                  <c:v>3732507</c:v>
                </c:pt>
                <c:pt idx="108">
                  <c:v>3547470</c:v>
                </c:pt>
                <c:pt idx="109">
                  <c:v>3530466</c:v>
                </c:pt>
                <c:pt idx="110">
                  <c:v>3412654</c:v>
                </c:pt>
                <c:pt idx="111">
                  <c:v>3480728</c:v>
                </c:pt>
                <c:pt idx="112">
                  <c:v>3322440</c:v>
                </c:pt>
                <c:pt idx="113">
                  <c:v>3252018</c:v>
                </c:pt>
                <c:pt idx="114">
                  <c:v>3388181</c:v>
                </c:pt>
                <c:pt idx="115">
                  <c:v>3565987</c:v>
                </c:pt>
                <c:pt idx="116">
                  <c:v>3494987</c:v>
                </c:pt>
                <c:pt idx="117">
                  <c:v>3601822</c:v>
                </c:pt>
                <c:pt idx="118">
                  <c:v>3567917</c:v>
                </c:pt>
                <c:pt idx="119">
                  <c:v>3510367</c:v>
                </c:pt>
                <c:pt idx="120">
                  <c:v>3697151</c:v>
                </c:pt>
                <c:pt idx="121">
                  <c:v>3845183</c:v>
                </c:pt>
                <c:pt idx="122">
                  <c:v>3950656</c:v>
                </c:pt>
                <c:pt idx="123">
                  <c:v>4009015</c:v>
                </c:pt>
                <c:pt idx="124">
                  <c:v>4189205</c:v>
                </c:pt>
                <c:pt idx="125">
                  <c:v>4090338</c:v>
                </c:pt>
                <c:pt idx="126">
                  <c:v>3937509</c:v>
                </c:pt>
                <c:pt idx="127">
                  <c:v>4025953</c:v>
                </c:pt>
                <c:pt idx="128">
                  <c:v>4150176</c:v>
                </c:pt>
                <c:pt idx="129">
                  <c:v>4035355</c:v>
                </c:pt>
                <c:pt idx="130">
                  <c:v>4097914</c:v>
                </c:pt>
                <c:pt idx="131">
                  <c:v>4020065</c:v>
                </c:pt>
                <c:pt idx="132">
                  <c:v>4026455</c:v>
                </c:pt>
                <c:pt idx="133">
                  <c:v>3930009</c:v>
                </c:pt>
                <c:pt idx="134">
                  <c:v>3977966</c:v>
                </c:pt>
                <c:pt idx="135">
                  <c:v>3950502</c:v>
                </c:pt>
                <c:pt idx="136">
                  <c:v>3843212</c:v>
                </c:pt>
                <c:pt idx="137">
                  <c:v>4007596</c:v>
                </c:pt>
                <c:pt idx="138">
                  <c:v>4329850</c:v>
                </c:pt>
                <c:pt idx="139">
                  <c:v>4192075</c:v>
                </c:pt>
                <c:pt idx="140">
                  <c:v>4116395</c:v>
                </c:pt>
                <c:pt idx="141">
                  <c:v>4286146</c:v>
                </c:pt>
                <c:pt idx="142">
                  <c:v>4412001</c:v>
                </c:pt>
                <c:pt idx="143">
                  <c:v>5318951</c:v>
                </c:pt>
                <c:pt idx="144">
                  <c:v>5440207</c:v>
                </c:pt>
                <c:pt idx="145">
                  <c:v>5747505</c:v>
                </c:pt>
                <c:pt idx="146">
                  <c:v>5613802</c:v>
                </c:pt>
                <c:pt idx="147">
                  <c:v>5303470</c:v>
                </c:pt>
                <c:pt idx="148">
                  <c:v>5302902</c:v>
                </c:pt>
                <c:pt idx="149">
                  <c:v>5359902</c:v>
                </c:pt>
                <c:pt idx="150">
                  <c:v>5007380</c:v>
                </c:pt>
                <c:pt idx="151">
                  <c:v>5045074</c:v>
                </c:pt>
                <c:pt idx="152">
                  <c:v>5178976</c:v>
                </c:pt>
                <c:pt idx="153">
                  <c:v>5218536</c:v>
                </c:pt>
                <c:pt idx="154">
                  <c:v>5297914</c:v>
                </c:pt>
                <c:pt idx="155">
                  <c:v>4697829</c:v>
                </c:pt>
                <c:pt idx="156">
                  <c:v>4560653</c:v>
                </c:pt>
                <c:pt idx="157">
                  <c:v>4459215</c:v>
                </c:pt>
                <c:pt idx="158">
                  <c:v>4858799</c:v>
                </c:pt>
                <c:pt idx="159">
                  <c:v>5118648</c:v>
                </c:pt>
                <c:pt idx="160">
                  <c:v>6010861</c:v>
                </c:pt>
                <c:pt idx="161">
                  <c:v>6223903</c:v>
                </c:pt>
                <c:pt idx="162">
                  <c:v>6318235</c:v>
                </c:pt>
                <c:pt idx="163">
                  <c:v>6451734</c:v>
                </c:pt>
                <c:pt idx="164">
                  <c:v>6211236</c:v>
                </c:pt>
                <c:pt idx="165">
                  <c:v>6082072</c:v>
                </c:pt>
                <c:pt idx="166">
                  <c:v>5997055</c:v>
                </c:pt>
                <c:pt idx="167">
                  <c:v>5995522</c:v>
                </c:pt>
                <c:pt idx="168">
                  <c:v>6235232</c:v>
                </c:pt>
                <c:pt idx="169">
                  <c:v>6376342</c:v>
                </c:pt>
                <c:pt idx="170">
                  <c:v>6185651</c:v>
                </c:pt>
                <c:pt idx="171">
                  <c:v>6520269</c:v>
                </c:pt>
                <c:pt idx="172">
                  <c:v>6441911</c:v>
                </c:pt>
                <c:pt idx="173">
                  <c:v>6622256</c:v>
                </c:pt>
                <c:pt idx="174">
                  <c:v>7914639</c:v>
                </c:pt>
                <c:pt idx="175">
                  <c:v>8643515</c:v>
                </c:pt>
                <c:pt idx="176">
                  <c:v>9442696</c:v>
                </c:pt>
                <c:pt idx="177">
                  <c:v>9712553</c:v>
                </c:pt>
                <c:pt idx="178">
                  <c:v>10437468</c:v>
                </c:pt>
                <c:pt idx="179">
                  <c:v>10804933</c:v>
                </c:pt>
                <c:pt idx="180">
                  <c:v>10820254</c:v>
                </c:pt>
                <c:pt idx="181">
                  <c:v>10622203</c:v>
                </c:pt>
                <c:pt idx="182">
                  <c:v>10533453</c:v>
                </c:pt>
                <c:pt idx="183">
                  <c:v>10153174</c:v>
                </c:pt>
                <c:pt idx="184">
                  <c:v>10215466</c:v>
                </c:pt>
                <c:pt idx="185">
                  <c:v>9779118</c:v>
                </c:pt>
                <c:pt idx="186">
                  <c:v>8291143</c:v>
                </c:pt>
                <c:pt idx="187">
                  <c:v>7566866</c:v>
                </c:pt>
                <c:pt idx="188">
                  <c:v>7000286</c:v>
                </c:pt>
                <c:pt idx="189">
                  <c:v>6975800</c:v>
                </c:pt>
                <c:pt idx="190">
                  <c:v>6527409</c:v>
                </c:pt>
                <c:pt idx="191">
                  <c:v>6581225</c:v>
                </c:pt>
                <c:pt idx="192">
                  <c:v>6303804</c:v>
                </c:pt>
                <c:pt idx="193">
                  <c:v>6144833</c:v>
                </c:pt>
                <c:pt idx="194">
                  <c:v>5810695</c:v>
                </c:pt>
                <c:pt idx="195">
                  <c:v>6008676</c:v>
                </c:pt>
                <c:pt idx="196">
                  <c:v>5864851</c:v>
                </c:pt>
                <c:pt idx="197">
                  <c:v>5814847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92A-4E69-B3B6-B64EACBE015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85"/>
              <c:layout>
                <c:manualLayout>
                  <c:x val="0.22280473792808878"/>
                  <c:y val="8.1526821424671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2A-4E69-B3B6-B64EACBE0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Hoja1!$A$2:$A$199</c:f>
              <c:numCache>
                <c:formatCode>mmm\-yy</c:formatCode>
                <c:ptCount val="19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  <c:pt idx="193">
                  <c:v>45323</c:v>
                </c:pt>
                <c:pt idx="194">
                  <c:v>45352</c:v>
                </c:pt>
                <c:pt idx="195">
                  <c:v>45383</c:v>
                </c:pt>
                <c:pt idx="196">
                  <c:v>45413</c:v>
                </c:pt>
                <c:pt idx="197">
                  <c:v>45444</c:v>
                </c:pt>
              </c:numCache>
            </c:numRef>
          </c:cat>
          <c:val>
            <c:numRef>
              <c:f>Hoja1!$C$2:$C$199</c:f>
              <c:numCache>
                <c:formatCode>_-* #,##0_-;\-* #,##0_-;_-* "-"??_-;_-@_-</c:formatCode>
                <c:ptCount val="198"/>
                <c:pt idx="0">
                  <c:v>11243169</c:v>
                </c:pt>
                <c:pt idx="1">
                  <c:v>11014462</c:v>
                </c:pt>
                <c:pt idx="2">
                  <c:v>10733071</c:v>
                </c:pt>
                <c:pt idx="3">
                  <c:v>10681713</c:v>
                </c:pt>
                <c:pt idx="4">
                  <c:v>10732988</c:v>
                </c:pt>
                <c:pt idx="5">
                  <c:v>10519529</c:v>
                </c:pt>
                <c:pt idx="6">
                  <c:v>10457722</c:v>
                </c:pt>
                <c:pt idx="7">
                  <c:v>10342821</c:v>
                </c:pt>
                <c:pt idx="8">
                  <c:v>10465130</c:v>
                </c:pt>
                <c:pt idx="9">
                  <c:v>10203796</c:v>
                </c:pt>
                <c:pt idx="10">
                  <c:v>10099706</c:v>
                </c:pt>
                <c:pt idx="11">
                  <c:v>9647322</c:v>
                </c:pt>
                <c:pt idx="12">
                  <c:v>9165290</c:v>
                </c:pt>
                <c:pt idx="13">
                  <c:v>8934844</c:v>
                </c:pt>
                <c:pt idx="14">
                  <c:v>8809089</c:v>
                </c:pt>
                <c:pt idx="15">
                  <c:v>8640104</c:v>
                </c:pt>
                <c:pt idx="16">
                  <c:v>8365671</c:v>
                </c:pt>
                <c:pt idx="17">
                  <c:v>8188379</c:v>
                </c:pt>
                <c:pt idx="18">
                  <c:v>7914865</c:v>
                </c:pt>
                <c:pt idx="19">
                  <c:v>7677785</c:v>
                </c:pt>
                <c:pt idx="20">
                  <c:v>7229275</c:v>
                </c:pt>
                <c:pt idx="21">
                  <c:v>7167670</c:v>
                </c:pt>
                <c:pt idx="22">
                  <c:v>7248871</c:v>
                </c:pt>
                <c:pt idx="23">
                  <c:v>7360807</c:v>
                </c:pt>
                <c:pt idx="24">
                  <c:v>7424700</c:v>
                </c:pt>
                <c:pt idx="25">
                  <c:v>7496905</c:v>
                </c:pt>
                <c:pt idx="26">
                  <c:v>7692070</c:v>
                </c:pt>
                <c:pt idx="27">
                  <c:v>7737113</c:v>
                </c:pt>
                <c:pt idx="28">
                  <c:v>7816008</c:v>
                </c:pt>
                <c:pt idx="29">
                  <c:v>8040447</c:v>
                </c:pt>
                <c:pt idx="30">
                  <c:v>8270125</c:v>
                </c:pt>
                <c:pt idx="31">
                  <c:v>8648171</c:v>
                </c:pt>
                <c:pt idx="32">
                  <c:v>8985476</c:v>
                </c:pt>
                <c:pt idx="33">
                  <c:v>9164819</c:v>
                </c:pt>
                <c:pt idx="34">
                  <c:v>9420173</c:v>
                </c:pt>
                <c:pt idx="35">
                  <c:v>9882344</c:v>
                </c:pt>
                <c:pt idx="36">
                  <c:v>10476905</c:v>
                </c:pt>
                <c:pt idx="37">
                  <c:v>10821211</c:v>
                </c:pt>
                <c:pt idx="38">
                  <c:v>11531516</c:v>
                </c:pt>
                <c:pt idx="39">
                  <c:v>11989725</c:v>
                </c:pt>
                <c:pt idx="40">
                  <c:v>12882197</c:v>
                </c:pt>
                <c:pt idx="41">
                  <c:v>13935307</c:v>
                </c:pt>
                <c:pt idx="42">
                  <c:v>14041233</c:v>
                </c:pt>
                <c:pt idx="43">
                  <c:v>14341004</c:v>
                </c:pt>
                <c:pt idx="44">
                  <c:v>14448794</c:v>
                </c:pt>
                <c:pt idx="45">
                  <c:v>14481226</c:v>
                </c:pt>
                <c:pt idx="46">
                  <c:v>14337643</c:v>
                </c:pt>
                <c:pt idx="47">
                  <c:v>14766691</c:v>
                </c:pt>
                <c:pt idx="48">
                  <c:v>14565271</c:v>
                </c:pt>
                <c:pt idx="49">
                  <c:v>14464515</c:v>
                </c:pt>
                <c:pt idx="50">
                  <c:v>13833542</c:v>
                </c:pt>
                <c:pt idx="51">
                  <c:v>13551028</c:v>
                </c:pt>
                <c:pt idx="52">
                  <c:v>13342793</c:v>
                </c:pt>
                <c:pt idx="53">
                  <c:v>12593650</c:v>
                </c:pt>
                <c:pt idx="54">
                  <c:v>12616448</c:v>
                </c:pt>
                <c:pt idx="55">
                  <c:v>12319970</c:v>
                </c:pt>
                <c:pt idx="56">
                  <c:v>12308227</c:v>
                </c:pt>
                <c:pt idx="57">
                  <c:v>12316130</c:v>
                </c:pt>
                <c:pt idx="58">
                  <c:v>12341548</c:v>
                </c:pt>
                <c:pt idx="59">
                  <c:v>11862328</c:v>
                </c:pt>
                <c:pt idx="60">
                  <c:v>11922414</c:v>
                </c:pt>
                <c:pt idx="61">
                  <c:v>12127094</c:v>
                </c:pt>
                <c:pt idx="62">
                  <c:v>12215437</c:v>
                </c:pt>
                <c:pt idx="63">
                  <c:v>12356713</c:v>
                </c:pt>
                <c:pt idx="64">
                  <c:v>12134159</c:v>
                </c:pt>
                <c:pt idx="65">
                  <c:v>12030149</c:v>
                </c:pt>
                <c:pt idx="66">
                  <c:v>11843212</c:v>
                </c:pt>
                <c:pt idx="67">
                  <c:v>12005374</c:v>
                </c:pt>
                <c:pt idx="68">
                  <c:v>11884730</c:v>
                </c:pt>
                <c:pt idx="69">
                  <c:v>12032378</c:v>
                </c:pt>
                <c:pt idx="70">
                  <c:v>12139521</c:v>
                </c:pt>
                <c:pt idx="71">
                  <c:v>11852469</c:v>
                </c:pt>
                <c:pt idx="72">
                  <c:v>11867937</c:v>
                </c:pt>
                <c:pt idx="73">
                  <c:v>11943695</c:v>
                </c:pt>
                <c:pt idx="74">
                  <c:v>12267202</c:v>
                </c:pt>
                <c:pt idx="75">
                  <c:v>12544114</c:v>
                </c:pt>
                <c:pt idx="76">
                  <c:v>12431366</c:v>
                </c:pt>
                <c:pt idx="77">
                  <c:v>12469815</c:v>
                </c:pt>
                <c:pt idx="78">
                  <c:v>12979948</c:v>
                </c:pt>
                <c:pt idx="79">
                  <c:v>12722510</c:v>
                </c:pt>
                <c:pt idx="80">
                  <c:v>12665061</c:v>
                </c:pt>
                <c:pt idx="81">
                  <c:v>12943771</c:v>
                </c:pt>
                <c:pt idx="82">
                  <c:v>12613936</c:v>
                </c:pt>
                <c:pt idx="83">
                  <c:v>12947853</c:v>
                </c:pt>
                <c:pt idx="84">
                  <c:v>12950424</c:v>
                </c:pt>
                <c:pt idx="85">
                  <c:v>13093089</c:v>
                </c:pt>
                <c:pt idx="86">
                  <c:v>13203867</c:v>
                </c:pt>
                <c:pt idx="87">
                  <c:v>13438042</c:v>
                </c:pt>
                <c:pt idx="88">
                  <c:v>13480525</c:v>
                </c:pt>
                <c:pt idx="89">
                  <c:v>13997406</c:v>
                </c:pt>
                <c:pt idx="90">
                  <c:v>14094850</c:v>
                </c:pt>
                <c:pt idx="91">
                  <c:v>14565633</c:v>
                </c:pt>
                <c:pt idx="92">
                  <c:v>15012509</c:v>
                </c:pt>
                <c:pt idx="93">
                  <c:v>14752277</c:v>
                </c:pt>
                <c:pt idx="94">
                  <c:v>15429620</c:v>
                </c:pt>
                <c:pt idx="95">
                  <c:v>17107545</c:v>
                </c:pt>
                <c:pt idx="96">
                  <c:v>16865252</c:v>
                </c:pt>
                <c:pt idx="97">
                  <c:v>16598945</c:v>
                </c:pt>
                <c:pt idx="98">
                  <c:v>16366100</c:v>
                </c:pt>
                <c:pt idx="99">
                  <c:v>15945375</c:v>
                </c:pt>
                <c:pt idx="100">
                  <c:v>16357155</c:v>
                </c:pt>
                <c:pt idx="101">
                  <c:v>15966634</c:v>
                </c:pt>
                <c:pt idx="102">
                  <c:v>15396860</c:v>
                </c:pt>
                <c:pt idx="103">
                  <c:v>15419548</c:v>
                </c:pt>
                <c:pt idx="104">
                  <c:v>15295603</c:v>
                </c:pt>
                <c:pt idx="105">
                  <c:v>15456749</c:v>
                </c:pt>
                <c:pt idx="106">
                  <c:v>15275793</c:v>
                </c:pt>
                <c:pt idx="107">
                  <c:v>13892008</c:v>
                </c:pt>
                <c:pt idx="108">
                  <c:v>14035408</c:v>
                </c:pt>
                <c:pt idx="109">
                  <c:v>14316836</c:v>
                </c:pt>
                <c:pt idx="110">
                  <c:v>14337255</c:v>
                </c:pt>
                <c:pt idx="111">
                  <c:v>14202979</c:v>
                </c:pt>
                <c:pt idx="112">
                  <c:v>13912824</c:v>
                </c:pt>
                <c:pt idx="113">
                  <c:v>13930671</c:v>
                </c:pt>
                <c:pt idx="114">
                  <c:v>13855428</c:v>
                </c:pt>
                <c:pt idx="115">
                  <c:v>13863443</c:v>
                </c:pt>
                <c:pt idx="116">
                  <c:v>13942913</c:v>
                </c:pt>
                <c:pt idx="117">
                  <c:v>13774172</c:v>
                </c:pt>
                <c:pt idx="118">
                  <c:v>13886412</c:v>
                </c:pt>
                <c:pt idx="119">
                  <c:v>13526695</c:v>
                </c:pt>
                <c:pt idx="120">
                  <c:v>13486344</c:v>
                </c:pt>
                <c:pt idx="121">
                  <c:v>13161844</c:v>
                </c:pt>
                <c:pt idx="122">
                  <c:v>12752746</c:v>
                </c:pt>
                <c:pt idx="123">
                  <c:v>13046961</c:v>
                </c:pt>
                <c:pt idx="124">
                  <c:v>12819264</c:v>
                </c:pt>
                <c:pt idx="125">
                  <c:v>12858601</c:v>
                </c:pt>
                <c:pt idx="126">
                  <c:v>13006017</c:v>
                </c:pt>
                <c:pt idx="127">
                  <c:v>12692469</c:v>
                </c:pt>
                <c:pt idx="128">
                  <c:v>12328518</c:v>
                </c:pt>
                <c:pt idx="129">
                  <c:v>12249209</c:v>
                </c:pt>
                <c:pt idx="130">
                  <c:v>12167873</c:v>
                </c:pt>
                <c:pt idx="131">
                  <c:v>12076255</c:v>
                </c:pt>
                <c:pt idx="132">
                  <c:v>11912307</c:v>
                </c:pt>
                <c:pt idx="133">
                  <c:v>11855206</c:v>
                </c:pt>
                <c:pt idx="134">
                  <c:v>12094051</c:v>
                </c:pt>
                <c:pt idx="135">
                  <c:v>11785363</c:v>
                </c:pt>
                <c:pt idx="136">
                  <c:v>11990842</c:v>
                </c:pt>
                <c:pt idx="137">
                  <c:v>11795053</c:v>
                </c:pt>
                <c:pt idx="138">
                  <c:v>11714259</c:v>
                </c:pt>
                <c:pt idx="139">
                  <c:v>11669770</c:v>
                </c:pt>
                <c:pt idx="140">
                  <c:v>11609391</c:v>
                </c:pt>
                <c:pt idx="141">
                  <c:v>11459038</c:v>
                </c:pt>
                <c:pt idx="142">
                  <c:v>11386731</c:v>
                </c:pt>
                <c:pt idx="143">
                  <c:v>12210046</c:v>
                </c:pt>
                <c:pt idx="144">
                  <c:v>12408274</c:v>
                </c:pt>
                <c:pt idx="145">
                  <c:v>12269233</c:v>
                </c:pt>
                <c:pt idx="146">
                  <c:v>11815868</c:v>
                </c:pt>
                <c:pt idx="147">
                  <c:v>11103065</c:v>
                </c:pt>
                <c:pt idx="148">
                  <c:v>10352959</c:v>
                </c:pt>
                <c:pt idx="149">
                  <c:v>9928402</c:v>
                </c:pt>
                <c:pt idx="150">
                  <c:v>9700872</c:v>
                </c:pt>
                <c:pt idx="151">
                  <c:v>9327115</c:v>
                </c:pt>
                <c:pt idx="152">
                  <c:v>9276818</c:v>
                </c:pt>
                <c:pt idx="153">
                  <c:v>9101162</c:v>
                </c:pt>
                <c:pt idx="154">
                  <c:v>8718929</c:v>
                </c:pt>
                <c:pt idx="155">
                  <c:v>8151718</c:v>
                </c:pt>
                <c:pt idx="156">
                  <c:v>8011459</c:v>
                </c:pt>
                <c:pt idx="157">
                  <c:v>8281621</c:v>
                </c:pt>
                <c:pt idx="158">
                  <c:v>8602615</c:v>
                </c:pt>
                <c:pt idx="159">
                  <c:v>9378565</c:v>
                </c:pt>
                <c:pt idx="160">
                  <c:v>9900357</c:v>
                </c:pt>
                <c:pt idx="161">
                  <c:v>10317921</c:v>
                </c:pt>
                <c:pt idx="162">
                  <c:v>10576184</c:v>
                </c:pt>
                <c:pt idx="163">
                  <c:v>10991802</c:v>
                </c:pt>
                <c:pt idx="164">
                  <c:v>11222116</c:v>
                </c:pt>
                <c:pt idx="165">
                  <c:v>11278933</c:v>
                </c:pt>
                <c:pt idx="166">
                  <c:v>11496863</c:v>
                </c:pt>
                <c:pt idx="167">
                  <c:v>11508282</c:v>
                </c:pt>
                <c:pt idx="168">
                  <c:v>11402785</c:v>
                </c:pt>
                <c:pt idx="169">
                  <c:v>11372201</c:v>
                </c:pt>
                <c:pt idx="170">
                  <c:v>11701191</c:v>
                </c:pt>
                <c:pt idx="171">
                  <c:v>11685386</c:v>
                </c:pt>
                <c:pt idx="172">
                  <c:v>11825729</c:v>
                </c:pt>
                <c:pt idx="173">
                  <c:v>12240376</c:v>
                </c:pt>
                <c:pt idx="174">
                  <c:v>12913869</c:v>
                </c:pt>
                <c:pt idx="175">
                  <c:v>13765565</c:v>
                </c:pt>
                <c:pt idx="176">
                  <c:v>14153908</c:v>
                </c:pt>
                <c:pt idx="177">
                  <c:v>14660633</c:v>
                </c:pt>
                <c:pt idx="178">
                  <c:v>14797431</c:v>
                </c:pt>
                <c:pt idx="179">
                  <c:v>15031862</c:v>
                </c:pt>
                <c:pt idx="180">
                  <c:v>15399208</c:v>
                </c:pt>
                <c:pt idx="181">
                  <c:v>15220653</c:v>
                </c:pt>
                <c:pt idx="182">
                  <c:v>14956995</c:v>
                </c:pt>
                <c:pt idx="183">
                  <c:v>14798368</c:v>
                </c:pt>
                <c:pt idx="184">
                  <c:v>14862967</c:v>
                </c:pt>
                <c:pt idx="185">
                  <c:v>14347963</c:v>
                </c:pt>
                <c:pt idx="186">
                  <c:v>13475957</c:v>
                </c:pt>
                <c:pt idx="187">
                  <c:v>12679170</c:v>
                </c:pt>
                <c:pt idx="188">
                  <c:v>12315400</c:v>
                </c:pt>
                <c:pt idx="189">
                  <c:v>12037810</c:v>
                </c:pt>
                <c:pt idx="190">
                  <c:v>12150756</c:v>
                </c:pt>
                <c:pt idx="191">
                  <c:v>12574639</c:v>
                </c:pt>
                <c:pt idx="192">
                  <c:v>12342637</c:v>
                </c:pt>
                <c:pt idx="193">
                  <c:v>12093084</c:v>
                </c:pt>
                <c:pt idx="194">
                  <c:v>12010609</c:v>
                </c:pt>
                <c:pt idx="195">
                  <c:v>12020596</c:v>
                </c:pt>
                <c:pt idx="196">
                  <c:v>11756182</c:v>
                </c:pt>
                <c:pt idx="197">
                  <c:v>11529015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92A-4E69-B3B6-B64EACBE015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97"/>
              <c:layout>
                <c:manualLayout>
                  <c:x val="-2.8219856638401694E-2"/>
                  <c:y val="2.8388990678285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2A-4E69-B3B6-B64EACBE0153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Hoja1!$A$2:$A$199</c:f>
              <c:numCache>
                <c:formatCode>mmm\-yy</c:formatCode>
                <c:ptCount val="19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  <c:pt idx="193">
                  <c:v>45323</c:v>
                </c:pt>
                <c:pt idx="194">
                  <c:v>45352</c:v>
                </c:pt>
                <c:pt idx="195">
                  <c:v>45383</c:v>
                </c:pt>
                <c:pt idx="196">
                  <c:v>45413</c:v>
                </c:pt>
                <c:pt idx="197">
                  <c:v>45444</c:v>
                </c:pt>
              </c:numCache>
            </c:numRef>
          </c:cat>
          <c:val>
            <c:numRef>
              <c:f>Hoja1!$D$2:$D$199</c:f>
              <c:numCache>
                <c:formatCode>_-* #,##0_-;\-* #,##0_-;_-* "-"??_-;_-@_-</c:formatCode>
                <c:ptCount val="198"/>
                <c:pt idx="0">
                  <c:v>14084417</c:v>
                </c:pt>
                <c:pt idx="1">
                  <c:v>13748588</c:v>
                </c:pt>
                <c:pt idx="2">
                  <c:v>13257918</c:v>
                </c:pt>
                <c:pt idx="3">
                  <c:v>13261822</c:v>
                </c:pt>
                <c:pt idx="4">
                  <c:v>13298000</c:v>
                </c:pt>
                <c:pt idx="5">
                  <c:v>12993271</c:v>
                </c:pt>
                <c:pt idx="6">
                  <c:v>13170685</c:v>
                </c:pt>
                <c:pt idx="7">
                  <c:v>12878797</c:v>
                </c:pt>
                <c:pt idx="8">
                  <c:v>12946503</c:v>
                </c:pt>
                <c:pt idx="9">
                  <c:v>12645741</c:v>
                </c:pt>
                <c:pt idx="10">
                  <c:v>12547988</c:v>
                </c:pt>
                <c:pt idx="11">
                  <c:v>12002347</c:v>
                </c:pt>
                <c:pt idx="12">
                  <c:v>11513761</c:v>
                </c:pt>
                <c:pt idx="13">
                  <c:v>11257866</c:v>
                </c:pt>
                <c:pt idx="14">
                  <c:v>11194144</c:v>
                </c:pt>
                <c:pt idx="15">
                  <c:v>11055356</c:v>
                </c:pt>
                <c:pt idx="16">
                  <c:v>10741973</c:v>
                </c:pt>
                <c:pt idx="17">
                  <c:v>10621455</c:v>
                </c:pt>
                <c:pt idx="18">
                  <c:v>10156613</c:v>
                </c:pt>
                <c:pt idx="19">
                  <c:v>10233775</c:v>
                </c:pt>
                <c:pt idx="20">
                  <c:v>9771724</c:v>
                </c:pt>
                <c:pt idx="21">
                  <c:v>9650356</c:v>
                </c:pt>
                <c:pt idx="22">
                  <c:v>9809453</c:v>
                </c:pt>
                <c:pt idx="23">
                  <c:v>10045692</c:v>
                </c:pt>
                <c:pt idx="24">
                  <c:v>10037545</c:v>
                </c:pt>
                <c:pt idx="25">
                  <c:v>10121235</c:v>
                </c:pt>
                <c:pt idx="26">
                  <c:v>10462602</c:v>
                </c:pt>
                <c:pt idx="27">
                  <c:v>10702948</c:v>
                </c:pt>
                <c:pt idx="28">
                  <c:v>11039073</c:v>
                </c:pt>
                <c:pt idx="29">
                  <c:v>11407063</c:v>
                </c:pt>
                <c:pt idx="30">
                  <c:v>11598329</c:v>
                </c:pt>
                <c:pt idx="31">
                  <c:v>11911103</c:v>
                </c:pt>
                <c:pt idx="32">
                  <c:v>12356704</c:v>
                </c:pt>
                <c:pt idx="33">
                  <c:v>12538055</c:v>
                </c:pt>
                <c:pt idx="34">
                  <c:v>13351206</c:v>
                </c:pt>
                <c:pt idx="35">
                  <c:v>14291518</c:v>
                </c:pt>
                <c:pt idx="36">
                  <c:v>15018116</c:v>
                </c:pt>
                <c:pt idx="37">
                  <c:v>15553299</c:v>
                </c:pt>
                <c:pt idx="38">
                  <c:v>16305186</c:v>
                </c:pt>
                <c:pt idx="39">
                  <c:v>16875588</c:v>
                </c:pt>
                <c:pt idx="40">
                  <c:v>18384573</c:v>
                </c:pt>
                <c:pt idx="41">
                  <c:v>19647194</c:v>
                </c:pt>
                <c:pt idx="42">
                  <c:v>19934004</c:v>
                </c:pt>
                <c:pt idx="43">
                  <c:v>20282699</c:v>
                </c:pt>
                <c:pt idx="44">
                  <c:v>20381923</c:v>
                </c:pt>
                <c:pt idx="45">
                  <c:v>20589660</c:v>
                </c:pt>
                <c:pt idx="46">
                  <c:v>20177142</c:v>
                </c:pt>
                <c:pt idx="47">
                  <c:v>20250236</c:v>
                </c:pt>
                <c:pt idx="48">
                  <c:v>19993989</c:v>
                </c:pt>
                <c:pt idx="49">
                  <c:v>19873993</c:v>
                </c:pt>
                <c:pt idx="50">
                  <c:v>19123949</c:v>
                </c:pt>
                <c:pt idx="51">
                  <c:v>18574158</c:v>
                </c:pt>
                <c:pt idx="52">
                  <c:v>17524009</c:v>
                </c:pt>
                <c:pt idx="53">
                  <c:v>16774196</c:v>
                </c:pt>
                <c:pt idx="54">
                  <c:v>16723951</c:v>
                </c:pt>
                <c:pt idx="55">
                  <c:v>16460979</c:v>
                </c:pt>
                <c:pt idx="56">
                  <c:v>16532263</c:v>
                </c:pt>
                <c:pt idx="57">
                  <c:v>16493614</c:v>
                </c:pt>
                <c:pt idx="58">
                  <c:v>16364394</c:v>
                </c:pt>
                <c:pt idx="59">
                  <c:v>16238994</c:v>
                </c:pt>
                <c:pt idx="60">
                  <c:v>16395609</c:v>
                </c:pt>
                <c:pt idx="61">
                  <c:v>16826428</c:v>
                </c:pt>
                <c:pt idx="62">
                  <c:v>17178900</c:v>
                </c:pt>
                <c:pt idx="63">
                  <c:v>17582739</c:v>
                </c:pt>
                <c:pt idx="64">
                  <c:v>17896759</c:v>
                </c:pt>
                <c:pt idx="65">
                  <c:v>17686018</c:v>
                </c:pt>
                <c:pt idx="66">
                  <c:v>17637976</c:v>
                </c:pt>
                <c:pt idx="67">
                  <c:v>18082708</c:v>
                </c:pt>
                <c:pt idx="68">
                  <c:v>18027536</c:v>
                </c:pt>
                <c:pt idx="69">
                  <c:v>18449403</c:v>
                </c:pt>
                <c:pt idx="70">
                  <c:v>18780008</c:v>
                </c:pt>
                <c:pt idx="71">
                  <c:v>18207019</c:v>
                </c:pt>
                <c:pt idx="72">
                  <c:v>18197036</c:v>
                </c:pt>
                <c:pt idx="73">
                  <c:v>18353541</c:v>
                </c:pt>
                <c:pt idx="74">
                  <c:v>18676571</c:v>
                </c:pt>
                <c:pt idx="75">
                  <c:v>18697044</c:v>
                </c:pt>
                <c:pt idx="76">
                  <c:v>18291454</c:v>
                </c:pt>
                <c:pt idx="77">
                  <c:v>18040750</c:v>
                </c:pt>
                <c:pt idx="78">
                  <c:v>18718782</c:v>
                </c:pt>
                <c:pt idx="79">
                  <c:v>18118226</c:v>
                </c:pt>
                <c:pt idx="80">
                  <c:v>17838916</c:v>
                </c:pt>
                <c:pt idx="81">
                  <c:v>18034074</c:v>
                </c:pt>
                <c:pt idx="82">
                  <c:v>17639363</c:v>
                </c:pt>
                <c:pt idx="83">
                  <c:v>18107071</c:v>
                </c:pt>
                <c:pt idx="84">
                  <c:v>18391620</c:v>
                </c:pt>
                <c:pt idx="85">
                  <c:v>18467300</c:v>
                </c:pt>
                <c:pt idx="86">
                  <c:v>18429458</c:v>
                </c:pt>
                <c:pt idx="87">
                  <c:v>18975340</c:v>
                </c:pt>
                <c:pt idx="88">
                  <c:v>18886687</c:v>
                </c:pt>
                <c:pt idx="89">
                  <c:v>19899852</c:v>
                </c:pt>
                <c:pt idx="90">
                  <c:v>19663882</c:v>
                </c:pt>
                <c:pt idx="91">
                  <c:v>20068204</c:v>
                </c:pt>
                <c:pt idx="92">
                  <c:v>20825429</c:v>
                </c:pt>
                <c:pt idx="93">
                  <c:v>20659707</c:v>
                </c:pt>
                <c:pt idx="94">
                  <c:v>21115365</c:v>
                </c:pt>
                <c:pt idx="95">
                  <c:v>22880389</c:v>
                </c:pt>
                <c:pt idx="96">
                  <c:v>22455209</c:v>
                </c:pt>
                <c:pt idx="97">
                  <c:v>21872163</c:v>
                </c:pt>
                <c:pt idx="98">
                  <c:v>21679811</c:v>
                </c:pt>
                <c:pt idx="99">
                  <c:v>21002092</c:v>
                </c:pt>
                <c:pt idx="100">
                  <c:v>21552488</c:v>
                </c:pt>
                <c:pt idx="101">
                  <c:v>20860401</c:v>
                </c:pt>
                <c:pt idx="102">
                  <c:v>20369183</c:v>
                </c:pt>
                <c:pt idx="103">
                  <c:v>20373689</c:v>
                </c:pt>
                <c:pt idx="104">
                  <c:v>20184533</c:v>
                </c:pt>
                <c:pt idx="105">
                  <c:v>20050343</c:v>
                </c:pt>
                <c:pt idx="106">
                  <c:v>20088607</c:v>
                </c:pt>
                <c:pt idx="107">
                  <c:v>18564181</c:v>
                </c:pt>
                <c:pt idx="108">
                  <c:v>18582720</c:v>
                </c:pt>
                <c:pt idx="109">
                  <c:v>18881287</c:v>
                </c:pt>
                <c:pt idx="110">
                  <c:v>18842092</c:v>
                </c:pt>
                <c:pt idx="111">
                  <c:v>18797376</c:v>
                </c:pt>
                <c:pt idx="112">
                  <c:v>18345609</c:v>
                </c:pt>
                <c:pt idx="113">
                  <c:v>18345629</c:v>
                </c:pt>
                <c:pt idx="114">
                  <c:v>18432934</c:v>
                </c:pt>
                <c:pt idx="115">
                  <c:v>18536812</c:v>
                </c:pt>
                <c:pt idx="116">
                  <c:v>18429877</c:v>
                </c:pt>
                <c:pt idx="117">
                  <c:v>18393398</c:v>
                </c:pt>
                <c:pt idx="118">
                  <c:v>18203807</c:v>
                </c:pt>
                <c:pt idx="119">
                  <c:v>17690831</c:v>
                </c:pt>
                <c:pt idx="120">
                  <c:v>17786713</c:v>
                </c:pt>
                <c:pt idx="121">
                  <c:v>17581753</c:v>
                </c:pt>
                <c:pt idx="122">
                  <c:v>17226033</c:v>
                </c:pt>
                <c:pt idx="123">
                  <c:v>17580335</c:v>
                </c:pt>
                <c:pt idx="124">
                  <c:v>17524923</c:v>
                </c:pt>
                <c:pt idx="125">
                  <c:v>17424885</c:v>
                </c:pt>
                <c:pt idx="126">
                  <c:v>17391912</c:v>
                </c:pt>
                <c:pt idx="127">
                  <c:v>17202562</c:v>
                </c:pt>
                <c:pt idx="128">
                  <c:v>16992629</c:v>
                </c:pt>
                <c:pt idx="129">
                  <c:v>16774966</c:v>
                </c:pt>
                <c:pt idx="130">
                  <c:v>16800152</c:v>
                </c:pt>
                <c:pt idx="131">
                  <c:v>16584510</c:v>
                </c:pt>
                <c:pt idx="132">
                  <c:v>16491910</c:v>
                </c:pt>
                <c:pt idx="133">
                  <c:v>16364727</c:v>
                </c:pt>
                <c:pt idx="134">
                  <c:v>16718320</c:v>
                </c:pt>
                <c:pt idx="135">
                  <c:v>16364775</c:v>
                </c:pt>
                <c:pt idx="136">
                  <c:v>16475238</c:v>
                </c:pt>
                <c:pt idx="137">
                  <c:v>16455819</c:v>
                </c:pt>
                <c:pt idx="138">
                  <c:v>16691020</c:v>
                </c:pt>
                <c:pt idx="139">
                  <c:v>16474576</c:v>
                </c:pt>
                <c:pt idx="140">
                  <c:v>16300717</c:v>
                </c:pt>
                <c:pt idx="141">
                  <c:v>16339275</c:v>
                </c:pt>
                <c:pt idx="142">
                  <c:v>16354575</c:v>
                </c:pt>
                <c:pt idx="143">
                  <c:v>18213887</c:v>
                </c:pt>
                <c:pt idx="144">
                  <c:v>18480594</c:v>
                </c:pt>
                <c:pt idx="145">
                  <c:v>18585259</c:v>
                </c:pt>
                <c:pt idx="146">
                  <c:v>17956546</c:v>
                </c:pt>
                <c:pt idx="147">
                  <c:v>16919508</c:v>
                </c:pt>
                <c:pt idx="148">
                  <c:v>16139868</c:v>
                </c:pt>
                <c:pt idx="149">
                  <c:v>15776840</c:v>
                </c:pt>
                <c:pt idx="150">
                  <c:v>15225313</c:v>
                </c:pt>
                <c:pt idx="151">
                  <c:v>14876969</c:v>
                </c:pt>
                <c:pt idx="152">
                  <c:v>15057248</c:v>
                </c:pt>
                <c:pt idx="153">
                  <c:v>14928013</c:v>
                </c:pt>
                <c:pt idx="154">
                  <c:v>14662236</c:v>
                </c:pt>
                <c:pt idx="155">
                  <c:v>13384928</c:v>
                </c:pt>
                <c:pt idx="156">
                  <c:v>13088191</c:v>
                </c:pt>
                <c:pt idx="157">
                  <c:v>13319255</c:v>
                </c:pt>
                <c:pt idx="158">
                  <c:v>14079244</c:v>
                </c:pt>
                <c:pt idx="159">
                  <c:v>15192666</c:v>
                </c:pt>
                <c:pt idx="160">
                  <c:v>15911218</c:v>
                </c:pt>
                <c:pt idx="161">
                  <c:v>16541824</c:v>
                </c:pt>
                <c:pt idx="162">
                  <c:v>16894419</c:v>
                </c:pt>
                <c:pt idx="163">
                  <c:v>17443536</c:v>
                </c:pt>
                <c:pt idx="164">
                  <c:v>17433352</c:v>
                </c:pt>
                <c:pt idx="165">
                  <c:v>17361005</c:v>
                </c:pt>
                <c:pt idx="166">
                  <c:v>17493918</c:v>
                </c:pt>
                <c:pt idx="167">
                  <c:v>17503804</c:v>
                </c:pt>
                <c:pt idx="168">
                  <c:v>17638017</c:v>
                </c:pt>
                <c:pt idx="169">
                  <c:v>17748543</c:v>
                </c:pt>
                <c:pt idx="170">
                  <c:v>17886842</c:v>
                </c:pt>
                <c:pt idx="171">
                  <c:v>18205655</c:v>
                </c:pt>
                <c:pt idx="172">
                  <c:v>18267640</c:v>
                </c:pt>
                <c:pt idx="173">
                  <c:v>18862632</c:v>
                </c:pt>
                <c:pt idx="174">
                  <c:v>20828508</c:v>
                </c:pt>
                <c:pt idx="175">
                  <c:v>22409080</c:v>
                </c:pt>
                <c:pt idx="176">
                  <c:v>23596604</c:v>
                </c:pt>
                <c:pt idx="177">
                  <c:v>24373186</c:v>
                </c:pt>
                <c:pt idx="178">
                  <c:v>25234899</c:v>
                </c:pt>
                <c:pt idx="179">
                  <c:v>25836795</c:v>
                </c:pt>
                <c:pt idx="180">
                  <c:v>26219462</c:v>
                </c:pt>
                <c:pt idx="181">
                  <c:v>25842856</c:v>
                </c:pt>
                <c:pt idx="182">
                  <c:v>25490448</c:v>
                </c:pt>
                <c:pt idx="183">
                  <c:v>24951542</c:v>
                </c:pt>
                <c:pt idx="184">
                  <c:v>25078433</c:v>
                </c:pt>
                <c:pt idx="185">
                  <c:v>24127081</c:v>
                </c:pt>
                <c:pt idx="186">
                  <c:v>21767100</c:v>
                </c:pt>
                <c:pt idx="187">
                  <c:v>20246036</c:v>
                </c:pt>
                <c:pt idx="188">
                  <c:v>19315686</c:v>
                </c:pt>
                <c:pt idx="189">
                  <c:v>19013610</c:v>
                </c:pt>
                <c:pt idx="190">
                  <c:v>18678165</c:v>
                </c:pt>
                <c:pt idx="191">
                  <c:v>19155864</c:v>
                </c:pt>
                <c:pt idx="192">
                  <c:v>18646441</c:v>
                </c:pt>
                <c:pt idx="193">
                  <c:v>18237917</c:v>
                </c:pt>
                <c:pt idx="194">
                  <c:v>17821304</c:v>
                </c:pt>
                <c:pt idx="195">
                  <c:v>18029272</c:v>
                </c:pt>
                <c:pt idx="196">
                  <c:v>17621033</c:v>
                </c:pt>
                <c:pt idx="197">
                  <c:v>17343862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792A-4E69-B3B6-B64EACBE015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Prom. VIS</c:v>
                </c:pt>
              </c:strCache>
            </c:strRef>
          </c:tx>
          <c:spPr>
            <a:ln w="12700">
              <a:solidFill>
                <a:srgbClr val="002060"/>
              </a:solidFill>
              <a:prstDash val="dash"/>
            </a:ln>
          </c:spPr>
          <c:marker>
            <c:symbol val="none"/>
          </c:marker>
          <c:dLbls>
            <c:dLbl>
              <c:idx val="181"/>
              <c:layout>
                <c:manualLayout>
                  <c:x val="-4.0007098470219611E-2"/>
                  <c:y val="-3.006262314273867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B728C8A4-A217-4F02-8018-CC568205C1FD}" type="VALUE">
                      <a:rPr lang="en-US">
                        <a:solidFill>
                          <a:srgbClr val="002060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 w="3175">
                  <a:solidFill>
                    <a:srgbClr val="002060"/>
                  </a:solidFill>
                  <a:prstDash val="dash"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92A-4E69-B3B6-B64EACBE0153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Hoja1!$A$2:$A$199</c:f>
              <c:numCache>
                <c:formatCode>mmm\-yy</c:formatCode>
                <c:ptCount val="19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  <c:pt idx="193">
                  <c:v>45323</c:v>
                </c:pt>
                <c:pt idx="194">
                  <c:v>45352</c:v>
                </c:pt>
                <c:pt idx="195">
                  <c:v>45383</c:v>
                </c:pt>
                <c:pt idx="196">
                  <c:v>45413</c:v>
                </c:pt>
                <c:pt idx="197">
                  <c:v>45444</c:v>
                </c:pt>
              </c:numCache>
            </c:numRef>
          </c:cat>
          <c:val>
            <c:numRef>
              <c:f>Hoja1!$E$2:$E$199</c:f>
              <c:numCache>
                <c:formatCode>#,##0</c:formatCode>
                <c:ptCount val="198"/>
                <c:pt idx="0">
                  <c:v>4637990.5303030303</c:v>
                </c:pt>
                <c:pt idx="1">
                  <c:v>4637990.5303030303</c:v>
                </c:pt>
                <c:pt idx="2">
                  <c:v>4637990.5303030303</c:v>
                </c:pt>
                <c:pt idx="3">
                  <c:v>4637990.5303030303</c:v>
                </c:pt>
                <c:pt idx="4">
                  <c:v>4637990.5303030303</c:v>
                </c:pt>
                <c:pt idx="5">
                  <c:v>4637990.5303030303</c:v>
                </c:pt>
                <c:pt idx="6">
                  <c:v>4637990.5303030303</c:v>
                </c:pt>
                <c:pt idx="7">
                  <c:v>4637990.5303030303</c:v>
                </c:pt>
                <c:pt idx="8">
                  <c:v>4637990.5303030303</c:v>
                </c:pt>
                <c:pt idx="9">
                  <c:v>4637990.5303030303</c:v>
                </c:pt>
                <c:pt idx="10">
                  <c:v>4637990.5303030303</c:v>
                </c:pt>
                <c:pt idx="11">
                  <c:v>4637990.5303030303</c:v>
                </c:pt>
                <c:pt idx="12">
                  <c:v>4637990.5303030303</c:v>
                </c:pt>
                <c:pt idx="13">
                  <c:v>4637990.5303030303</c:v>
                </c:pt>
                <c:pt idx="14">
                  <c:v>4637990.5303030303</c:v>
                </c:pt>
                <c:pt idx="15">
                  <c:v>4637990.5303030303</c:v>
                </c:pt>
                <c:pt idx="16">
                  <c:v>4637990.5303030303</c:v>
                </c:pt>
                <c:pt idx="17">
                  <c:v>4637990.5303030303</c:v>
                </c:pt>
                <c:pt idx="18">
                  <c:v>4637990.5303030303</c:v>
                </c:pt>
                <c:pt idx="19">
                  <c:v>4637990.5303030303</c:v>
                </c:pt>
                <c:pt idx="20">
                  <c:v>4637990.5303030303</c:v>
                </c:pt>
                <c:pt idx="21">
                  <c:v>4637990.5303030303</c:v>
                </c:pt>
                <c:pt idx="22">
                  <c:v>4637990.5303030303</c:v>
                </c:pt>
                <c:pt idx="23">
                  <c:v>4637990.5303030303</c:v>
                </c:pt>
                <c:pt idx="24">
                  <c:v>4637990.5303030303</c:v>
                </c:pt>
                <c:pt idx="25">
                  <c:v>4637990.5303030303</c:v>
                </c:pt>
                <c:pt idx="26">
                  <c:v>4637990.5303030303</c:v>
                </c:pt>
                <c:pt idx="27">
                  <c:v>4637990.5303030303</c:v>
                </c:pt>
                <c:pt idx="28">
                  <c:v>4637990.5303030303</c:v>
                </c:pt>
                <c:pt idx="29">
                  <c:v>4637990.5303030303</c:v>
                </c:pt>
                <c:pt idx="30">
                  <c:v>4637990.5303030303</c:v>
                </c:pt>
                <c:pt idx="31">
                  <c:v>4637990.5303030303</c:v>
                </c:pt>
                <c:pt idx="32">
                  <c:v>4637990.5303030303</c:v>
                </c:pt>
                <c:pt idx="33">
                  <c:v>4637990.5303030303</c:v>
                </c:pt>
                <c:pt idx="34">
                  <c:v>4637990.5303030303</c:v>
                </c:pt>
                <c:pt idx="35">
                  <c:v>4637990.5303030303</c:v>
                </c:pt>
                <c:pt idx="36">
                  <c:v>4637990.5303030303</c:v>
                </c:pt>
                <c:pt idx="37">
                  <c:v>4637990.5303030303</c:v>
                </c:pt>
                <c:pt idx="38">
                  <c:v>4637990.5303030303</c:v>
                </c:pt>
                <c:pt idx="39">
                  <c:v>4637990.5303030303</c:v>
                </c:pt>
                <c:pt idx="40">
                  <c:v>4637990.5303030303</c:v>
                </c:pt>
                <c:pt idx="41">
                  <c:v>4637990.5303030303</c:v>
                </c:pt>
                <c:pt idx="42">
                  <c:v>4637990.5303030303</c:v>
                </c:pt>
                <c:pt idx="43">
                  <c:v>4637990.5303030303</c:v>
                </c:pt>
                <c:pt idx="44">
                  <c:v>4637990.5303030303</c:v>
                </c:pt>
                <c:pt idx="45">
                  <c:v>4637990.5303030303</c:v>
                </c:pt>
                <c:pt idx="46">
                  <c:v>4637990.5303030303</c:v>
                </c:pt>
                <c:pt idx="47">
                  <c:v>4637990.5303030303</c:v>
                </c:pt>
                <c:pt idx="48">
                  <c:v>4637990.5303030303</c:v>
                </c:pt>
                <c:pt idx="49">
                  <c:v>4637990.5303030303</c:v>
                </c:pt>
                <c:pt idx="50">
                  <c:v>4637990.5303030303</c:v>
                </c:pt>
                <c:pt idx="51">
                  <c:v>4637990.5303030303</c:v>
                </c:pt>
                <c:pt idx="52">
                  <c:v>4637990.5303030303</c:v>
                </c:pt>
                <c:pt idx="53">
                  <c:v>4637990.5303030303</c:v>
                </c:pt>
                <c:pt idx="54">
                  <c:v>4637990.5303030303</c:v>
                </c:pt>
                <c:pt idx="55">
                  <c:v>4637990.5303030303</c:v>
                </c:pt>
                <c:pt idx="56">
                  <c:v>4637990.5303030303</c:v>
                </c:pt>
                <c:pt idx="57">
                  <c:v>4637990.5303030303</c:v>
                </c:pt>
                <c:pt idx="58">
                  <c:v>4637990.5303030303</c:v>
                </c:pt>
                <c:pt idx="59">
                  <c:v>4637990.5303030303</c:v>
                </c:pt>
                <c:pt idx="60">
                  <c:v>4637990.5303030303</c:v>
                </c:pt>
                <c:pt idx="61">
                  <c:v>4637990.5303030303</c:v>
                </c:pt>
                <c:pt idx="62">
                  <c:v>4637990.5303030303</c:v>
                </c:pt>
                <c:pt idx="63">
                  <c:v>4637990.5303030303</c:v>
                </c:pt>
                <c:pt idx="64">
                  <c:v>4637990.5303030303</c:v>
                </c:pt>
                <c:pt idx="65">
                  <c:v>4637990.5303030303</c:v>
                </c:pt>
                <c:pt idx="66">
                  <c:v>4637990.5303030303</c:v>
                </c:pt>
                <c:pt idx="67">
                  <c:v>4637990.5303030303</c:v>
                </c:pt>
                <c:pt idx="68">
                  <c:v>4637990.5303030303</c:v>
                </c:pt>
                <c:pt idx="69">
                  <c:v>4637990.5303030303</c:v>
                </c:pt>
                <c:pt idx="70">
                  <c:v>4637990.5303030303</c:v>
                </c:pt>
                <c:pt idx="71">
                  <c:v>4637990.5303030303</c:v>
                </c:pt>
                <c:pt idx="72">
                  <c:v>4637990.5303030303</c:v>
                </c:pt>
                <c:pt idx="73">
                  <c:v>4637990.5303030303</c:v>
                </c:pt>
                <c:pt idx="74">
                  <c:v>4637990.5303030303</c:v>
                </c:pt>
                <c:pt idx="75">
                  <c:v>4637990.5303030303</c:v>
                </c:pt>
                <c:pt idx="76">
                  <c:v>4637990.5303030303</c:v>
                </c:pt>
                <c:pt idx="77">
                  <c:v>4637990.5303030303</c:v>
                </c:pt>
                <c:pt idx="78">
                  <c:v>4637990.5303030303</c:v>
                </c:pt>
                <c:pt idx="79">
                  <c:v>4637990.5303030303</c:v>
                </c:pt>
                <c:pt idx="80">
                  <c:v>4637990.5303030303</c:v>
                </c:pt>
                <c:pt idx="81">
                  <c:v>4637990.5303030303</c:v>
                </c:pt>
                <c:pt idx="82">
                  <c:v>4637990.5303030303</c:v>
                </c:pt>
                <c:pt idx="83">
                  <c:v>4637990.5303030303</c:v>
                </c:pt>
                <c:pt idx="84">
                  <c:v>4637990.5303030303</c:v>
                </c:pt>
                <c:pt idx="85">
                  <c:v>4637990.5303030303</c:v>
                </c:pt>
                <c:pt idx="86">
                  <c:v>4637990.5303030303</c:v>
                </c:pt>
                <c:pt idx="87">
                  <c:v>4637990.5303030303</c:v>
                </c:pt>
                <c:pt idx="88">
                  <c:v>4637990.5303030303</c:v>
                </c:pt>
                <c:pt idx="89">
                  <c:v>4637990.5303030303</c:v>
                </c:pt>
                <c:pt idx="90">
                  <c:v>4637990.5303030303</c:v>
                </c:pt>
                <c:pt idx="91">
                  <c:v>4637990.5303030303</c:v>
                </c:pt>
                <c:pt idx="92">
                  <c:v>4637990.5303030303</c:v>
                </c:pt>
                <c:pt idx="93">
                  <c:v>4637990.5303030303</c:v>
                </c:pt>
                <c:pt idx="94">
                  <c:v>4637990.5303030303</c:v>
                </c:pt>
                <c:pt idx="95">
                  <c:v>4637990.5303030303</c:v>
                </c:pt>
                <c:pt idx="96">
                  <c:v>4637990.5303030303</c:v>
                </c:pt>
                <c:pt idx="97">
                  <c:v>4637990.5303030303</c:v>
                </c:pt>
                <c:pt idx="98">
                  <c:v>4637990.5303030303</c:v>
                </c:pt>
                <c:pt idx="99">
                  <c:v>4637990.5303030303</c:v>
                </c:pt>
                <c:pt idx="100">
                  <c:v>4637990.5303030303</c:v>
                </c:pt>
                <c:pt idx="101">
                  <c:v>4637990.5303030303</c:v>
                </c:pt>
                <c:pt idx="102">
                  <c:v>4637990.5303030303</c:v>
                </c:pt>
                <c:pt idx="103">
                  <c:v>4637990.5303030303</c:v>
                </c:pt>
                <c:pt idx="104">
                  <c:v>4637990.5303030303</c:v>
                </c:pt>
                <c:pt idx="105">
                  <c:v>4637990.5303030303</c:v>
                </c:pt>
                <c:pt idx="106">
                  <c:v>4637990.5303030303</c:v>
                </c:pt>
                <c:pt idx="107">
                  <c:v>4637990.5303030303</c:v>
                </c:pt>
                <c:pt idx="108">
                  <c:v>4637990.5303030303</c:v>
                </c:pt>
                <c:pt idx="109">
                  <c:v>4637990.5303030303</c:v>
                </c:pt>
                <c:pt idx="110">
                  <c:v>4637990.5303030303</c:v>
                </c:pt>
                <c:pt idx="111">
                  <c:v>4637990.5303030303</c:v>
                </c:pt>
                <c:pt idx="112">
                  <c:v>4637990.5303030303</c:v>
                </c:pt>
                <c:pt idx="113">
                  <c:v>4637990.5303030303</c:v>
                </c:pt>
                <c:pt idx="114">
                  <c:v>4637990.5303030303</c:v>
                </c:pt>
                <c:pt idx="115">
                  <c:v>4637990.5303030303</c:v>
                </c:pt>
                <c:pt idx="116">
                  <c:v>4637990.5303030303</c:v>
                </c:pt>
                <c:pt idx="117">
                  <c:v>4637990.5303030303</c:v>
                </c:pt>
                <c:pt idx="118">
                  <c:v>4637990.5303030303</c:v>
                </c:pt>
                <c:pt idx="119">
                  <c:v>4637990.5303030303</c:v>
                </c:pt>
                <c:pt idx="120">
                  <c:v>4637990.5303030303</c:v>
                </c:pt>
                <c:pt idx="121">
                  <c:v>4637990.5303030303</c:v>
                </c:pt>
                <c:pt idx="122">
                  <c:v>4637990.5303030303</c:v>
                </c:pt>
                <c:pt idx="123">
                  <c:v>4637990.5303030303</c:v>
                </c:pt>
                <c:pt idx="124">
                  <c:v>4637990.5303030303</c:v>
                </c:pt>
                <c:pt idx="125">
                  <c:v>4637990.5303030303</c:v>
                </c:pt>
                <c:pt idx="126">
                  <c:v>4637990.5303030303</c:v>
                </c:pt>
                <c:pt idx="127">
                  <c:v>4637990.5303030303</c:v>
                </c:pt>
                <c:pt idx="128">
                  <c:v>4637990.5303030303</c:v>
                </c:pt>
                <c:pt idx="129">
                  <c:v>4637990.5303030303</c:v>
                </c:pt>
                <c:pt idx="130">
                  <c:v>4637990.5303030303</c:v>
                </c:pt>
                <c:pt idx="131">
                  <c:v>4637990.5303030303</c:v>
                </c:pt>
                <c:pt idx="132">
                  <c:v>4637990.5303030303</c:v>
                </c:pt>
                <c:pt idx="133">
                  <c:v>4637990.5303030303</c:v>
                </c:pt>
                <c:pt idx="134">
                  <c:v>4637990.5303030303</c:v>
                </c:pt>
                <c:pt idx="135">
                  <c:v>4637990.5303030303</c:v>
                </c:pt>
                <c:pt idx="136">
                  <c:v>4637990.5303030303</c:v>
                </c:pt>
                <c:pt idx="137">
                  <c:v>4637990.5303030303</c:v>
                </c:pt>
                <c:pt idx="138">
                  <c:v>4637990.5303030303</c:v>
                </c:pt>
                <c:pt idx="139">
                  <c:v>4637990.5303030303</c:v>
                </c:pt>
                <c:pt idx="140">
                  <c:v>4637990.5303030303</c:v>
                </c:pt>
                <c:pt idx="141">
                  <c:v>4637990.5303030303</c:v>
                </c:pt>
                <c:pt idx="142">
                  <c:v>4637990.5303030303</c:v>
                </c:pt>
                <c:pt idx="143">
                  <c:v>4637990.5303030303</c:v>
                </c:pt>
                <c:pt idx="144">
                  <c:v>4637990.5303030303</c:v>
                </c:pt>
                <c:pt idx="145">
                  <c:v>4637990.5303030303</c:v>
                </c:pt>
                <c:pt idx="146">
                  <c:v>4637990.5303030303</c:v>
                </c:pt>
                <c:pt idx="147">
                  <c:v>4637990.5303030303</c:v>
                </c:pt>
                <c:pt idx="148">
                  <c:v>4637990.5303030303</c:v>
                </c:pt>
                <c:pt idx="149">
                  <c:v>4637990.5303030303</c:v>
                </c:pt>
                <c:pt idx="150">
                  <c:v>4637990.5303030303</c:v>
                </c:pt>
                <c:pt idx="151">
                  <c:v>4637990.5303030303</c:v>
                </c:pt>
                <c:pt idx="152">
                  <c:v>4637990.5303030303</c:v>
                </c:pt>
                <c:pt idx="153">
                  <c:v>4637990.5303030303</c:v>
                </c:pt>
                <c:pt idx="154">
                  <c:v>4637990.5303030303</c:v>
                </c:pt>
                <c:pt idx="155">
                  <c:v>4637990.5303030303</c:v>
                </c:pt>
                <c:pt idx="156">
                  <c:v>4637990.5303030303</c:v>
                </c:pt>
                <c:pt idx="157">
                  <c:v>4637990.5303030303</c:v>
                </c:pt>
                <c:pt idx="158">
                  <c:v>4637990.5303030303</c:v>
                </c:pt>
                <c:pt idx="159">
                  <c:v>4637990.5303030303</c:v>
                </c:pt>
                <c:pt idx="160">
                  <c:v>4637990.5303030303</c:v>
                </c:pt>
                <c:pt idx="161">
                  <c:v>4637990.5303030303</c:v>
                </c:pt>
                <c:pt idx="162">
                  <c:v>4637990.5303030303</c:v>
                </c:pt>
                <c:pt idx="163">
                  <c:v>4637990.5303030303</c:v>
                </c:pt>
                <c:pt idx="164">
                  <c:v>4637990.5303030303</c:v>
                </c:pt>
                <c:pt idx="165">
                  <c:v>4637990.5303030303</c:v>
                </c:pt>
                <c:pt idx="166">
                  <c:v>4637990.5303030303</c:v>
                </c:pt>
                <c:pt idx="167">
                  <c:v>4637990.5303030303</c:v>
                </c:pt>
                <c:pt idx="168">
                  <c:v>4637990.5303030303</c:v>
                </c:pt>
                <c:pt idx="169">
                  <c:v>4637990.5303030303</c:v>
                </c:pt>
                <c:pt idx="170">
                  <c:v>4637990.5303030303</c:v>
                </c:pt>
                <c:pt idx="171">
                  <c:v>4637990.5303030303</c:v>
                </c:pt>
                <c:pt idx="172">
                  <c:v>4637990.5303030303</c:v>
                </c:pt>
                <c:pt idx="173">
                  <c:v>4637990.5303030303</c:v>
                </c:pt>
                <c:pt idx="174">
                  <c:v>4637990.5303030303</c:v>
                </c:pt>
                <c:pt idx="175">
                  <c:v>4637990.5303030303</c:v>
                </c:pt>
                <c:pt idx="176">
                  <c:v>4637990.5303030303</c:v>
                </c:pt>
                <c:pt idx="177">
                  <c:v>4637990.5303030303</c:v>
                </c:pt>
                <c:pt idx="178">
                  <c:v>4637990.5303030303</c:v>
                </c:pt>
                <c:pt idx="179">
                  <c:v>4637990.5303030303</c:v>
                </c:pt>
                <c:pt idx="180">
                  <c:v>4637990.5303030303</c:v>
                </c:pt>
                <c:pt idx="181">
                  <c:v>4637990.5303030303</c:v>
                </c:pt>
                <c:pt idx="182">
                  <c:v>4637990.5303030303</c:v>
                </c:pt>
                <c:pt idx="183">
                  <c:v>4637990.5303030303</c:v>
                </c:pt>
                <c:pt idx="184">
                  <c:v>4637990.5303030303</c:v>
                </c:pt>
                <c:pt idx="185">
                  <c:v>4637990.5303030303</c:v>
                </c:pt>
                <c:pt idx="186">
                  <c:v>4637990.5303030303</c:v>
                </c:pt>
                <c:pt idx="187">
                  <c:v>4637990.5303030303</c:v>
                </c:pt>
                <c:pt idx="188">
                  <c:v>4637990.5303030303</c:v>
                </c:pt>
                <c:pt idx="189">
                  <c:v>4637990.5303030303</c:v>
                </c:pt>
                <c:pt idx="190">
                  <c:v>4637990.5303030303</c:v>
                </c:pt>
                <c:pt idx="191">
                  <c:v>4637990.5303030303</c:v>
                </c:pt>
                <c:pt idx="192">
                  <c:v>4637990.5303030303</c:v>
                </c:pt>
                <c:pt idx="193">
                  <c:v>4637990.5303030303</c:v>
                </c:pt>
                <c:pt idx="194">
                  <c:v>4637990.5303030303</c:v>
                </c:pt>
                <c:pt idx="195">
                  <c:v>4637990.5303030303</c:v>
                </c:pt>
                <c:pt idx="196">
                  <c:v>4637990.5303030303</c:v>
                </c:pt>
                <c:pt idx="197">
                  <c:v>4637990.5303030303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92A-4E69-B3B6-B64EACBE0153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Prom. No VIS</c:v>
                </c:pt>
              </c:strCache>
            </c:strRef>
          </c:tx>
          <c:spPr>
            <a:ln w="12700">
              <a:solidFill>
                <a:srgbClr val="C00000"/>
              </a:solidFill>
              <a:prstDash val="dash"/>
            </a:ln>
          </c:spPr>
          <c:marker>
            <c:symbol val="none"/>
          </c:marker>
          <c:dLbls>
            <c:dLbl>
              <c:idx val="194"/>
              <c:layout>
                <c:manualLayout>
                  <c:x val="-0.32326936116346161"/>
                  <c:y val="-2.7405731605419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2A-4E69-B3B6-B64EACBE0153}"/>
                </c:ext>
              </c:extLst>
            </c:dLbl>
            <c:numFmt formatCode="#,##0" sourceLinked="0"/>
            <c:spPr>
              <a:noFill/>
              <a:ln w="3175">
                <a:solidFill>
                  <a:srgbClr val="C00000"/>
                </a:solidFill>
                <a:prstDash val="dash"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Hoja1!$A$2:$A$199</c:f>
              <c:numCache>
                <c:formatCode>mmm\-yy</c:formatCode>
                <c:ptCount val="19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  <c:pt idx="193">
                  <c:v>45323</c:v>
                </c:pt>
                <c:pt idx="194">
                  <c:v>45352</c:v>
                </c:pt>
                <c:pt idx="195">
                  <c:v>45383</c:v>
                </c:pt>
                <c:pt idx="196">
                  <c:v>45413</c:v>
                </c:pt>
                <c:pt idx="197">
                  <c:v>45444</c:v>
                </c:pt>
              </c:numCache>
            </c:numRef>
          </c:cat>
          <c:val>
            <c:numRef>
              <c:f>Hoja1!$F$2:$F$199</c:f>
              <c:numCache>
                <c:formatCode>#,##0</c:formatCode>
                <c:ptCount val="198"/>
                <c:pt idx="0">
                  <c:v>12070966.015151516</c:v>
                </c:pt>
                <c:pt idx="1">
                  <c:v>12070966.015151516</c:v>
                </c:pt>
                <c:pt idx="2">
                  <c:v>12070966.015151516</c:v>
                </c:pt>
                <c:pt idx="3">
                  <c:v>12070966.015151516</c:v>
                </c:pt>
                <c:pt idx="4">
                  <c:v>12070966.015151516</c:v>
                </c:pt>
                <c:pt idx="5">
                  <c:v>12070966.015151516</c:v>
                </c:pt>
                <c:pt idx="6">
                  <c:v>12070966.015151516</c:v>
                </c:pt>
                <c:pt idx="7">
                  <c:v>12070966.015151516</c:v>
                </c:pt>
                <c:pt idx="8">
                  <c:v>12070966.015151516</c:v>
                </c:pt>
                <c:pt idx="9">
                  <c:v>12070966.015151516</c:v>
                </c:pt>
                <c:pt idx="10">
                  <c:v>12070966.015151516</c:v>
                </c:pt>
                <c:pt idx="11">
                  <c:v>12070966.015151516</c:v>
                </c:pt>
                <c:pt idx="12">
                  <c:v>12070966.015151516</c:v>
                </c:pt>
                <c:pt idx="13">
                  <c:v>12070966.015151516</c:v>
                </c:pt>
                <c:pt idx="14">
                  <c:v>12070966.015151516</c:v>
                </c:pt>
                <c:pt idx="15">
                  <c:v>12070966.015151516</c:v>
                </c:pt>
                <c:pt idx="16">
                  <c:v>12070966.015151516</c:v>
                </c:pt>
                <c:pt idx="17">
                  <c:v>12070966.015151516</c:v>
                </c:pt>
                <c:pt idx="18">
                  <c:v>12070966.015151516</c:v>
                </c:pt>
                <c:pt idx="19">
                  <c:v>12070966.015151516</c:v>
                </c:pt>
                <c:pt idx="20">
                  <c:v>12070966.015151516</c:v>
                </c:pt>
                <c:pt idx="21">
                  <c:v>12070966.015151516</c:v>
                </c:pt>
                <c:pt idx="22">
                  <c:v>12070966.015151516</c:v>
                </c:pt>
                <c:pt idx="23">
                  <c:v>12070966.015151516</c:v>
                </c:pt>
                <c:pt idx="24">
                  <c:v>12070966.015151516</c:v>
                </c:pt>
                <c:pt idx="25">
                  <c:v>12070966.015151516</c:v>
                </c:pt>
                <c:pt idx="26">
                  <c:v>12070966.015151516</c:v>
                </c:pt>
                <c:pt idx="27">
                  <c:v>12070966.015151516</c:v>
                </c:pt>
                <c:pt idx="28">
                  <c:v>12070966.015151516</c:v>
                </c:pt>
                <c:pt idx="29">
                  <c:v>12070966.015151516</c:v>
                </c:pt>
                <c:pt idx="30">
                  <c:v>12070966.015151516</c:v>
                </c:pt>
                <c:pt idx="31">
                  <c:v>12070966.015151516</c:v>
                </c:pt>
                <c:pt idx="32">
                  <c:v>12070966.015151516</c:v>
                </c:pt>
                <c:pt idx="33">
                  <c:v>12070966.015151516</c:v>
                </c:pt>
                <c:pt idx="34">
                  <c:v>12070966.015151516</c:v>
                </c:pt>
                <c:pt idx="35">
                  <c:v>12070966.015151516</c:v>
                </c:pt>
                <c:pt idx="36">
                  <c:v>12070966.015151516</c:v>
                </c:pt>
                <c:pt idx="37">
                  <c:v>12070966.015151516</c:v>
                </c:pt>
                <c:pt idx="38">
                  <c:v>12070966.015151516</c:v>
                </c:pt>
                <c:pt idx="39">
                  <c:v>12070966.015151516</c:v>
                </c:pt>
                <c:pt idx="40">
                  <c:v>12070966.015151516</c:v>
                </c:pt>
                <c:pt idx="41">
                  <c:v>12070966.015151516</c:v>
                </c:pt>
                <c:pt idx="42">
                  <c:v>12070966.015151516</c:v>
                </c:pt>
                <c:pt idx="43">
                  <c:v>12070966.015151516</c:v>
                </c:pt>
                <c:pt idx="44">
                  <c:v>12070966.015151516</c:v>
                </c:pt>
                <c:pt idx="45">
                  <c:v>12070966.015151516</c:v>
                </c:pt>
                <c:pt idx="46">
                  <c:v>12070966.015151516</c:v>
                </c:pt>
                <c:pt idx="47">
                  <c:v>12070966.015151516</c:v>
                </c:pt>
                <c:pt idx="48">
                  <c:v>12070966.015151516</c:v>
                </c:pt>
                <c:pt idx="49">
                  <c:v>12070966.015151516</c:v>
                </c:pt>
                <c:pt idx="50">
                  <c:v>12070966.015151516</c:v>
                </c:pt>
                <c:pt idx="51">
                  <c:v>12070966.015151516</c:v>
                </c:pt>
                <c:pt idx="52">
                  <c:v>12070966.015151516</c:v>
                </c:pt>
                <c:pt idx="53">
                  <c:v>12070966.015151516</c:v>
                </c:pt>
                <c:pt idx="54">
                  <c:v>12070966.015151516</c:v>
                </c:pt>
                <c:pt idx="55">
                  <c:v>12070966.015151516</c:v>
                </c:pt>
                <c:pt idx="56">
                  <c:v>12070966.015151516</c:v>
                </c:pt>
                <c:pt idx="57">
                  <c:v>12070966.015151516</c:v>
                </c:pt>
                <c:pt idx="58">
                  <c:v>12070966.015151516</c:v>
                </c:pt>
                <c:pt idx="59">
                  <c:v>12070966.015151516</c:v>
                </c:pt>
                <c:pt idx="60">
                  <c:v>12070966.015151516</c:v>
                </c:pt>
                <c:pt idx="61">
                  <c:v>12070966.015151516</c:v>
                </c:pt>
                <c:pt idx="62">
                  <c:v>12070966.015151516</c:v>
                </c:pt>
                <c:pt idx="63">
                  <c:v>12070966.015151516</c:v>
                </c:pt>
                <c:pt idx="64">
                  <c:v>12070966.015151516</c:v>
                </c:pt>
                <c:pt idx="65">
                  <c:v>12070966.015151516</c:v>
                </c:pt>
                <c:pt idx="66">
                  <c:v>12070966.015151516</c:v>
                </c:pt>
                <c:pt idx="67">
                  <c:v>12070966.015151516</c:v>
                </c:pt>
                <c:pt idx="68">
                  <c:v>12070966.015151516</c:v>
                </c:pt>
                <c:pt idx="69">
                  <c:v>12070966.015151516</c:v>
                </c:pt>
                <c:pt idx="70">
                  <c:v>12070966.015151516</c:v>
                </c:pt>
                <c:pt idx="71">
                  <c:v>12070966.015151516</c:v>
                </c:pt>
                <c:pt idx="72">
                  <c:v>12070966.015151516</c:v>
                </c:pt>
                <c:pt idx="73">
                  <c:v>12070966.015151516</c:v>
                </c:pt>
                <c:pt idx="74">
                  <c:v>12070966.015151516</c:v>
                </c:pt>
                <c:pt idx="75">
                  <c:v>12070966.015151516</c:v>
                </c:pt>
                <c:pt idx="76">
                  <c:v>12070966.015151516</c:v>
                </c:pt>
                <c:pt idx="77">
                  <c:v>12070966.015151516</c:v>
                </c:pt>
                <c:pt idx="78">
                  <c:v>12070966.015151516</c:v>
                </c:pt>
                <c:pt idx="79">
                  <c:v>12070966.015151516</c:v>
                </c:pt>
                <c:pt idx="80">
                  <c:v>12070966.015151516</c:v>
                </c:pt>
                <c:pt idx="81">
                  <c:v>12070966.015151516</c:v>
                </c:pt>
                <c:pt idx="82">
                  <c:v>12070966.015151516</c:v>
                </c:pt>
                <c:pt idx="83">
                  <c:v>12070966.015151516</c:v>
                </c:pt>
                <c:pt idx="84">
                  <c:v>12070966.015151516</c:v>
                </c:pt>
                <c:pt idx="85">
                  <c:v>12070966.015151516</c:v>
                </c:pt>
                <c:pt idx="86">
                  <c:v>12070966.015151516</c:v>
                </c:pt>
                <c:pt idx="87">
                  <c:v>12070966.015151516</c:v>
                </c:pt>
                <c:pt idx="88">
                  <c:v>12070966.015151516</c:v>
                </c:pt>
                <c:pt idx="89">
                  <c:v>12070966.015151516</c:v>
                </c:pt>
                <c:pt idx="90">
                  <c:v>12070966.015151516</c:v>
                </c:pt>
                <c:pt idx="91">
                  <c:v>12070966.015151516</c:v>
                </c:pt>
                <c:pt idx="92">
                  <c:v>12070966.015151516</c:v>
                </c:pt>
                <c:pt idx="93">
                  <c:v>12070966.015151516</c:v>
                </c:pt>
                <c:pt idx="94">
                  <c:v>12070966.015151516</c:v>
                </c:pt>
                <c:pt idx="95">
                  <c:v>12070966.015151516</c:v>
                </c:pt>
                <c:pt idx="96">
                  <c:v>12070966.015151516</c:v>
                </c:pt>
                <c:pt idx="97">
                  <c:v>12070966.015151516</c:v>
                </c:pt>
                <c:pt idx="98">
                  <c:v>12070966.015151516</c:v>
                </c:pt>
                <c:pt idx="99">
                  <c:v>12070966.015151516</c:v>
                </c:pt>
                <c:pt idx="100">
                  <c:v>12070966.015151516</c:v>
                </c:pt>
                <c:pt idx="101">
                  <c:v>12070966.015151516</c:v>
                </c:pt>
                <c:pt idx="102">
                  <c:v>12070966.015151516</c:v>
                </c:pt>
                <c:pt idx="103">
                  <c:v>12070966.015151516</c:v>
                </c:pt>
                <c:pt idx="104">
                  <c:v>12070966.015151516</c:v>
                </c:pt>
                <c:pt idx="105">
                  <c:v>12070966.015151516</c:v>
                </c:pt>
                <c:pt idx="106">
                  <c:v>12070966.015151516</c:v>
                </c:pt>
                <c:pt idx="107">
                  <c:v>12070966.015151516</c:v>
                </c:pt>
                <c:pt idx="108">
                  <c:v>12070966.015151516</c:v>
                </c:pt>
                <c:pt idx="109">
                  <c:v>12070966.015151516</c:v>
                </c:pt>
                <c:pt idx="110">
                  <c:v>12070966.015151516</c:v>
                </c:pt>
                <c:pt idx="111">
                  <c:v>12070966.015151516</c:v>
                </c:pt>
                <c:pt idx="112">
                  <c:v>12070966.015151516</c:v>
                </c:pt>
                <c:pt idx="113">
                  <c:v>12070966.015151516</c:v>
                </c:pt>
                <c:pt idx="114">
                  <c:v>12070966.015151516</c:v>
                </c:pt>
                <c:pt idx="115">
                  <c:v>12070966.015151516</c:v>
                </c:pt>
                <c:pt idx="116">
                  <c:v>12070966.015151516</c:v>
                </c:pt>
                <c:pt idx="117">
                  <c:v>12070966.015151516</c:v>
                </c:pt>
                <c:pt idx="118">
                  <c:v>12070966.015151516</c:v>
                </c:pt>
                <c:pt idx="119">
                  <c:v>12070966.015151516</c:v>
                </c:pt>
                <c:pt idx="120">
                  <c:v>12070966.015151516</c:v>
                </c:pt>
                <c:pt idx="121">
                  <c:v>12070966.015151516</c:v>
                </c:pt>
                <c:pt idx="122">
                  <c:v>12070966.015151516</c:v>
                </c:pt>
                <c:pt idx="123">
                  <c:v>12070966.015151516</c:v>
                </c:pt>
                <c:pt idx="124">
                  <c:v>12070966.015151516</c:v>
                </c:pt>
                <c:pt idx="125">
                  <c:v>12070966.015151516</c:v>
                </c:pt>
                <c:pt idx="126">
                  <c:v>12070966.015151516</c:v>
                </c:pt>
                <c:pt idx="127">
                  <c:v>12070966.015151516</c:v>
                </c:pt>
                <c:pt idx="128">
                  <c:v>12070966.015151516</c:v>
                </c:pt>
                <c:pt idx="129">
                  <c:v>12070966.015151516</c:v>
                </c:pt>
                <c:pt idx="130">
                  <c:v>12070966.015151516</c:v>
                </c:pt>
                <c:pt idx="131">
                  <c:v>12070966.015151516</c:v>
                </c:pt>
                <c:pt idx="132">
                  <c:v>12070966.015151516</c:v>
                </c:pt>
                <c:pt idx="133">
                  <c:v>12070966.015151516</c:v>
                </c:pt>
                <c:pt idx="134">
                  <c:v>12070966.015151516</c:v>
                </c:pt>
                <c:pt idx="135">
                  <c:v>12070966.015151516</c:v>
                </c:pt>
                <c:pt idx="136">
                  <c:v>12070966.015151516</c:v>
                </c:pt>
                <c:pt idx="137">
                  <c:v>12070966.015151516</c:v>
                </c:pt>
                <c:pt idx="138">
                  <c:v>12070966.015151516</c:v>
                </c:pt>
                <c:pt idx="139">
                  <c:v>12070966.015151516</c:v>
                </c:pt>
                <c:pt idx="140">
                  <c:v>12070966.015151516</c:v>
                </c:pt>
                <c:pt idx="141">
                  <c:v>12070966.015151516</c:v>
                </c:pt>
                <c:pt idx="142">
                  <c:v>12070966.015151516</c:v>
                </c:pt>
                <c:pt idx="143">
                  <c:v>12070966.015151516</c:v>
                </c:pt>
                <c:pt idx="144">
                  <c:v>12070966.015151516</c:v>
                </c:pt>
                <c:pt idx="145">
                  <c:v>12070966.015151516</c:v>
                </c:pt>
                <c:pt idx="146">
                  <c:v>12070966.015151516</c:v>
                </c:pt>
                <c:pt idx="147">
                  <c:v>12070966.015151516</c:v>
                </c:pt>
                <c:pt idx="148">
                  <c:v>12070966.015151516</c:v>
                </c:pt>
                <c:pt idx="149">
                  <c:v>12070966.015151516</c:v>
                </c:pt>
                <c:pt idx="150">
                  <c:v>12070966.015151516</c:v>
                </c:pt>
                <c:pt idx="151">
                  <c:v>12070966.015151516</c:v>
                </c:pt>
                <c:pt idx="152">
                  <c:v>12070966.015151516</c:v>
                </c:pt>
                <c:pt idx="153">
                  <c:v>12070966.015151516</c:v>
                </c:pt>
                <c:pt idx="154">
                  <c:v>12070966.015151516</c:v>
                </c:pt>
                <c:pt idx="155">
                  <c:v>12070966.015151516</c:v>
                </c:pt>
                <c:pt idx="156">
                  <c:v>12070966.015151516</c:v>
                </c:pt>
                <c:pt idx="157">
                  <c:v>12070966.015151516</c:v>
                </c:pt>
                <c:pt idx="158">
                  <c:v>12070966.015151516</c:v>
                </c:pt>
                <c:pt idx="159">
                  <c:v>12070966.015151516</c:v>
                </c:pt>
                <c:pt idx="160">
                  <c:v>12070966.015151516</c:v>
                </c:pt>
                <c:pt idx="161">
                  <c:v>12070966.015151516</c:v>
                </c:pt>
                <c:pt idx="162">
                  <c:v>12070966.015151516</c:v>
                </c:pt>
                <c:pt idx="163">
                  <c:v>12070966.015151516</c:v>
                </c:pt>
                <c:pt idx="164">
                  <c:v>12070966.015151516</c:v>
                </c:pt>
                <c:pt idx="165">
                  <c:v>12070966.015151516</c:v>
                </c:pt>
                <c:pt idx="166">
                  <c:v>12070966.015151516</c:v>
                </c:pt>
                <c:pt idx="167">
                  <c:v>12070966.015151516</c:v>
                </c:pt>
                <c:pt idx="168">
                  <c:v>12070966.015151516</c:v>
                </c:pt>
                <c:pt idx="169">
                  <c:v>12070966.015151516</c:v>
                </c:pt>
                <c:pt idx="170">
                  <c:v>12070966.015151516</c:v>
                </c:pt>
                <c:pt idx="171">
                  <c:v>12070966.015151516</c:v>
                </c:pt>
                <c:pt idx="172">
                  <c:v>12070966.015151516</c:v>
                </c:pt>
                <c:pt idx="173">
                  <c:v>12070966.015151516</c:v>
                </c:pt>
                <c:pt idx="174">
                  <c:v>12070966.015151516</c:v>
                </c:pt>
                <c:pt idx="175">
                  <c:v>12070966.015151516</c:v>
                </c:pt>
                <c:pt idx="176">
                  <c:v>12070966.015151516</c:v>
                </c:pt>
                <c:pt idx="177">
                  <c:v>12070966.015151516</c:v>
                </c:pt>
                <c:pt idx="178">
                  <c:v>12070966.015151516</c:v>
                </c:pt>
                <c:pt idx="179">
                  <c:v>12070966.015151516</c:v>
                </c:pt>
                <c:pt idx="180">
                  <c:v>12070966.015151516</c:v>
                </c:pt>
                <c:pt idx="181">
                  <c:v>12070966.015151516</c:v>
                </c:pt>
                <c:pt idx="182">
                  <c:v>12070966.015151516</c:v>
                </c:pt>
                <c:pt idx="183">
                  <c:v>12070966.015151516</c:v>
                </c:pt>
                <c:pt idx="184">
                  <c:v>12070966.015151516</c:v>
                </c:pt>
                <c:pt idx="185">
                  <c:v>12070966.015151516</c:v>
                </c:pt>
                <c:pt idx="186">
                  <c:v>12070966.015151516</c:v>
                </c:pt>
                <c:pt idx="187">
                  <c:v>12070966.015151516</c:v>
                </c:pt>
                <c:pt idx="188">
                  <c:v>12070966.015151516</c:v>
                </c:pt>
                <c:pt idx="189">
                  <c:v>12070966.015151516</c:v>
                </c:pt>
                <c:pt idx="190">
                  <c:v>12070966.015151516</c:v>
                </c:pt>
                <c:pt idx="191">
                  <c:v>12070966.015151516</c:v>
                </c:pt>
                <c:pt idx="192">
                  <c:v>12070966.015151516</c:v>
                </c:pt>
                <c:pt idx="193">
                  <c:v>12070966.015151516</c:v>
                </c:pt>
                <c:pt idx="194">
                  <c:v>12070966.015151516</c:v>
                </c:pt>
                <c:pt idx="195">
                  <c:v>12070966.015151516</c:v>
                </c:pt>
                <c:pt idx="196">
                  <c:v>12070966.015151516</c:v>
                </c:pt>
                <c:pt idx="197">
                  <c:v>12070966.015151516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92A-4E69-B3B6-B64EACBE0153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Prom Total</c:v>
                </c:pt>
              </c:strCache>
            </c:strRef>
          </c:tx>
          <c:spPr>
            <a:ln w="12700">
              <a:solidFill>
                <a:srgbClr val="3F3F3F"/>
              </a:solidFill>
              <a:prstDash val="dash"/>
            </a:ln>
          </c:spPr>
          <c:marker>
            <c:symbol val="none"/>
          </c:marker>
          <c:dLbls>
            <c:dLbl>
              <c:idx val="181"/>
              <c:layout>
                <c:manualLayout>
                  <c:x val="-5.1364650821437478E-2"/>
                  <c:y val="-3.0062623142738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2A-4E69-B3B6-B64EACBE0153}"/>
                </c:ext>
              </c:extLst>
            </c:dLbl>
            <c:spPr>
              <a:noFill/>
              <a:ln w="3175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Hoja1!$A$2:$A$199</c:f>
              <c:numCache>
                <c:formatCode>mmm\-yy</c:formatCode>
                <c:ptCount val="19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  <c:pt idx="193">
                  <c:v>45323</c:v>
                </c:pt>
                <c:pt idx="194">
                  <c:v>45352</c:v>
                </c:pt>
                <c:pt idx="195">
                  <c:v>45383</c:v>
                </c:pt>
                <c:pt idx="196">
                  <c:v>45413</c:v>
                </c:pt>
                <c:pt idx="197">
                  <c:v>45444</c:v>
                </c:pt>
              </c:numCache>
            </c:numRef>
          </c:cat>
          <c:val>
            <c:numRef>
              <c:f>Hoja1!$G$2:$G$199</c:f>
              <c:numCache>
                <c:formatCode>#,##0</c:formatCode>
                <c:ptCount val="198"/>
                <c:pt idx="0">
                  <c:v>17251982.070707072</c:v>
                </c:pt>
                <c:pt idx="1">
                  <c:v>17251982.070707072</c:v>
                </c:pt>
                <c:pt idx="2">
                  <c:v>17251982.070707072</c:v>
                </c:pt>
                <c:pt idx="3">
                  <c:v>17251982.070707072</c:v>
                </c:pt>
                <c:pt idx="4">
                  <c:v>17251982.070707072</c:v>
                </c:pt>
                <c:pt idx="5">
                  <c:v>17251982.070707072</c:v>
                </c:pt>
                <c:pt idx="6">
                  <c:v>17251982.070707072</c:v>
                </c:pt>
                <c:pt idx="7">
                  <c:v>17251982.070707072</c:v>
                </c:pt>
                <c:pt idx="8">
                  <c:v>17251982.070707072</c:v>
                </c:pt>
                <c:pt idx="9">
                  <c:v>17251982.070707072</c:v>
                </c:pt>
                <c:pt idx="10">
                  <c:v>17251982.070707072</c:v>
                </c:pt>
                <c:pt idx="11">
                  <c:v>17251982.070707072</c:v>
                </c:pt>
                <c:pt idx="12">
                  <c:v>17251982.070707072</c:v>
                </c:pt>
                <c:pt idx="13">
                  <c:v>17251982.070707072</c:v>
                </c:pt>
                <c:pt idx="14">
                  <c:v>17251982.070707072</c:v>
                </c:pt>
                <c:pt idx="15">
                  <c:v>17251982.070707072</c:v>
                </c:pt>
                <c:pt idx="16">
                  <c:v>17251982.070707072</c:v>
                </c:pt>
                <c:pt idx="17">
                  <c:v>17251982.070707072</c:v>
                </c:pt>
                <c:pt idx="18">
                  <c:v>17251982.070707072</c:v>
                </c:pt>
                <c:pt idx="19">
                  <c:v>17251982.070707072</c:v>
                </c:pt>
                <c:pt idx="20">
                  <c:v>17251982.070707072</c:v>
                </c:pt>
                <c:pt idx="21">
                  <c:v>17251982.070707072</c:v>
                </c:pt>
                <c:pt idx="22">
                  <c:v>17251982.070707072</c:v>
                </c:pt>
                <c:pt idx="23">
                  <c:v>17251982.070707072</c:v>
                </c:pt>
                <c:pt idx="24">
                  <c:v>17251982.070707072</c:v>
                </c:pt>
                <c:pt idx="25">
                  <c:v>17251982.070707072</c:v>
                </c:pt>
                <c:pt idx="26">
                  <c:v>17251982.070707072</c:v>
                </c:pt>
                <c:pt idx="27">
                  <c:v>17251982.070707072</c:v>
                </c:pt>
                <c:pt idx="28">
                  <c:v>17251982.070707072</c:v>
                </c:pt>
                <c:pt idx="29">
                  <c:v>17251982.070707072</c:v>
                </c:pt>
                <c:pt idx="30">
                  <c:v>17251982.070707072</c:v>
                </c:pt>
                <c:pt idx="31">
                  <c:v>17251982.070707072</c:v>
                </c:pt>
                <c:pt idx="32">
                  <c:v>17251982.070707072</c:v>
                </c:pt>
                <c:pt idx="33">
                  <c:v>17251982.070707072</c:v>
                </c:pt>
                <c:pt idx="34">
                  <c:v>17251982.070707072</c:v>
                </c:pt>
                <c:pt idx="35">
                  <c:v>17251982.070707072</c:v>
                </c:pt>
                <c:pt idx="36">
                  <c:v>17251982.070707072</c:v>
                </c:pt>
                <c:pt idx="37">
                  <c:v>17251982.070707072</c:v>
                </c:pt>
                <c:pt idx="38">
                  <c:v>17251982.070707072</c:v>
                </c:pt>
                <c:pt idx="39">
                  <c:v>17251982.070707072</c:v>
                </c:pt>
                <c:pt idx="40">
                  <c:v>17251982.070707072</c:v>
                </c:pt>
                <c:pt idx="41">
                  <c:v>17251982.070707072</c:v>
                </c:pt>
                <c:pt idx="42">
                  <c:v>17251982.070707072</c:v>
                </c:pt>
                <c:pt idx="43">
                  <c:v>17251982.070707072</c:v>
                </c:pt>
                <c:pt idx="44">
                  <c:v>17251982.070707072</c:v>
                </c:pt>
                <c:pt idx="45">
                  <c:v>17251982.070707072</c:v>
                </c:pt>
                <c:pt idx="46">
                  <c:v>17251982.070707072</c:v>
                </c:pt>
                <c:pt idx="47">
                  <c:v>17251982.070707072</c:v>
                </c:pt>
                <c:pt idx="48">
                  <c:v>17251982.070707072</c:v>
                </c:pt>
                <c:pt idx="49">
                  <c:v>17251982.070707072</c:v>
                </c:pt>
                <c:pt idx="50">
                  <c:v>17251982.070707072</c:v>
                </c:pt>
                <c:pt idx="51">
                  <c:v>17251982.070707072</c:v>
                </c:pt>
                <c:pt idx="52">
                  <c:v>17251982.070707072</c:v>
                </c:pt>
                <c:pt idx="53">
                  <c:v>17251982.070707072</c:v>
                </c:pt>
                <c:pt idx="54">
                  <c:v>17251982.070707072</c:v>
                </c:pt>
                <c:pt idx="55">
                  <c:v>17251982.070707072</c:v>
                </c:pt>
                <c:pt idx="56">
                  <c:v>17251982.070707072</c:v>
                </c:pt>
                <c:pt idx="57">
                  <c:v>17251982.070707072</c:v>
                </c:pt>
                <c:pt idx="58">
                  <c:v>17251982.070707072</c:v>
                </c:pt>
                <c:pt idx="59">
                  <c:v>17251982.070707072</c:v>
                </c:pt>
                <c:pt idx="60">
                  <c:v>17251982.070707072</c:v>
                </c:pt>
                <c:pt idx="61">
                  <c:v>17251982.070707072</c:v>
                </c:pt>
                <c:pt idx="62">
                  <c:v>17251982.070707072</c:v>
                </c:pt>
                <c:pt idx="63">
                  <c:v>17251982.070707072</c:v>
                </c:pt>
                <c:pt idx="64">
                  <c:v>17251982.070707072</c:v>
                </c:pt>
                <c:pt idx="65">
                  <c:v>17251982.070707072</c:v>
                </c:pt>
                <c:pt idx="66">
                  <c:v>17251982.070707072</c:v>
                </c:pt>
                <c:pt idx="67">
                  <c:v>17251982.070707072</c:v>
                </c:pt>
                <c:pt idx="68">
                  <c:v>17251982.070707072</c:v>
                </c:pt>
                <c:pt idx="69">
                  <c:v>17251982.070707072</c:v>
                </c:pt>
                <c:pt idx="70">
                  <c:v>17251982.070707072</c:v>
                </c:pt>
                <c:pt idx="71">
                  <c:v>17251982.070707072</c:v>
                </c:pt>
                <c:pt idx="72">
                  <c:v>17251982.070707072</c:v>
                </c:pt>
                <c:pt idx="73">
                  <c:v>17251982.070707072</c:v>
                </c:pt>
                <c:pt idx="74">
                  <c:v>17251982.070707072</c:v>
                </c:pt>
                <c:pt idx="75">
                  <c:v>17251982.070707072</c:v>
                </c:pt>
                <c:pt idx="76">
                  <c:v>17251982.070707072</c:v>
                </c:pt>
                <c:pt idx="77">
                  <c:v>17251982.070707072</c:v>
                </c:pt>
                <c:pt idx="78">
                  <c:v>17251982.070707072</c:v>
                </c:pt>
                <c:pt idx="79">
                  <c:v>17251982.070707072</c:v>
                </c:pt>
                <c:pt idx="80">
                  <c:v>17251982.070707072</c:v>
                </c:pt>
                <c:pt idx="81">
                  <c:v>17251982.070707072</c:v>
                </c:pt>
                <c:pt idx="82">
                  <c:v>17251982.070707072</c:v>
                </c:pt>
                <c:pt idx="83">
                  <c:v>17251982.070707072</c:v>
                </c:pt>
                <c:pt idx="84">
                  <c:v>17251982.070707072</c:v>
                </c:pt>
                <c:pt idx="85">
                  <c:v>17251982.070707072</c:v>
                </c:pt>
                <c:pt idx="86">
                  <c:v>17251982.070707072</c:v>
                </c:pt>
                <c:pt idx="87">
                  <c:v>17251982.070707072</c:v>
                </c:pt>
                <c:pt idx="88">
                  <c:v>17251982.070707072</c:v>
                </c:pt>
                <c:pt idx="89">
                  <c:v>17251982.070707072</c:v>
                </c:pt>
                <c:pt idx="90">
                  <c:v>17251982.070707072</c:v>
                </c:pt>
                <c:pt idx="91">
                  <c:v>17251982.070707072</c:v>
                </c:pt>
                <c:pt idx="92">
                  <c:v>17251982.070707072</c:v>
                </c:pt>
                <c:pt idx="93">
                  <c:v>17251982.070707072</c:v>
                </c:pt>
                <c:pt idx="94">
                  <c:v>17251982.070707072</c:v>
                </c:pt>
                <c:pt idx="95">
                  <c:v>17251982.070707072</c:v>
                </c:pt>
                <c:pt idx="96">
                  <c:v>17251982.070707072</c:v>
                </c:pt>
                <c:pt idx="97">
                  <c:v>17251982.070707072</c:v>
                </c:pt>
                <c:pt idx="98">
                  <c:v>17251982.070707072</c:v>
                </c:pt>
                <c:pt idx="99">
                  <c:v>17251982.070707072</c:v>
                </c:pt>
                <c:pt idx="100">
                  <c:v>17251982.070707072</c:v>
                </c:pt>
                <c:pt idx="101">
                  <c:v>17251982.070707072</c:v>
                </c:pt>
                <c:pt idx="102">
                  <c:v>17251982.070707072</c:v>
                </c:pt>
                <c:pt idx="103">
                  <c:v>17251982.070707072</c:v>
                </c:pt>
                <c:pt idx="104">
                  <c:v>17251982.070707072</c:v>
                </c:pt>
                <c:pt idx="105">
                  <c:v>17251982.070707072</c:v>
                </c:pt>
                <c:pt idx="106">
                  <c:v>17251982.070707072</c:v>
                </c:pt>
                <c:pt idx="107">
                  <c:v>17251982.070707072</c:v>
                </c:pt>
                <c:pt idx="108">
                  <c:v>17251982.070707072</c:v>
                </c:pt>
                <c:pt idx="109">
                  <c:v>17251982.070707072</c:v>
                </c:pt>
                <c:pt idx="110">
                  <c:v>17251982.070707072</c:v>
                </c:pt>
                <c:pt idx="111">
                  <c:v>17251982.070707072</c:v>
                </c:pt>
                <c:pt idx="112">
                  <c:v>17251982.070707072</c:v>
                </c:pt>
                <c:pt idx="113">
                  <c:v>17251982.070707072</c:v>
                </c:pt>
                <c:pt idx="114">
                  <c:v>17251982.070707072</c:v>
                </c:pt>
                <c:pt idx="115">
                  <c:v>17251982.070707072</c:v>
                </c:pt>
                <c:pt idx="116">
                  <c:v>17251982.070707072</c:v>
                </c:pt>
                <c:pt idx="117">
                  <c:v>17251982.070707072</c:v>
                </c:pt>
                <c:pt idx="118">
                  <c:v>17251982.070707072</c:v>
                </c:pt>
                <c:pt idx="119">
                  <c:v>17251982.070707072</c:v>
                </c:pt>
                <c:pt idx="120">
                  <c:v>17251982.070707072</c:v>
                </c:pt>
                <c:pt idx="121">
                  <c:v>17251982.070707072</c:v>
                </c:pt>
                <c:pt idx="122">
                  <c:v>17251982.070707072</c:v>
                </c:pt>
                <c:pt idx="123">
                  <c:v>17251982.070707072</c:v>
                </c:pt>
                <c:pt idx="124">
                  <c:v>17251982.070707072</c:v>
                </c:pt>
                <c:pt idx="125">
                  <c:v>17251982.070707072</c:v>
                </c:pt>
                <c:pt idx="126">
                  <c:v>17251982.070707072</c:v>
                </c:pt>
                <c:pt idx="127">
                  <c:v>17251982.070707072</c:v>
                </c:pt>
                <c:pt idx="128">
                  <c:v>17251982.070707072</c:v>
                </c:pt>
                <c:pt idx="129">
                  <c:v>17251982.070707072</c:v>
                </c:pt>
                <c:pt idx="130">
                  <c:v>17251982.070707072</c:v>
                </c:pt>
                <c:pt idx="131">
                  <c:v>17251982.070707072</c:v>
                </c:pt>
                <c:pt idx="132">
                  <c:v>17251982.070707072</c:v>
                </c:pt>
                <c:pt idx="133">
                  <c:v>17251982.070707072</c:v>
                </c:pt>
                <c:pt idx="134">
                  <c:v>17251982.070707072</c:v>
                </c:pt>
                <c:pt idx="135">
                  <c:v>17251982.070707072</c:v>
                </c:pt>
                <c:pt idx="136">
                  <c:v>17251982.070707072</c:v>
                </c:pt>
                <c:pt idx="137">
                  <c:v>17251982.070707072</c:v>
                </c:pt>
                <c:pt idx="138">
                  <c:v>17251982.070707072</c:v>
                </c:pt>
                <c:pt idx="139">
                  <c:v>17251982.070707072</c:v>
                </c:pt>
                <c:pt idx="140">
                  <c:v>17251982.070707072</c:v>
                </c:pt>
                <c:pt idx="141">
                  <c:v>17251982.070707072</c:v>
                </c:pt>
                <c:pt idx="142">
                  <c:v>17251982.070707072</c:v>
                </c:pt>
                <c:pt idx="143">
                  <c:v>17251982.070707072</c:v>
                </c:pt>
                <c:pt idx="144">
                  <c:v>17251982.070707072</c:v>
                </c:pt>
                <c:pt idx="145">
                  <c:v>17251982.070707072</c:v>
                </c:pt>
                <c:pt idx="146">
                  <c:v>17251982.070707072</c:v>
                </c:pt>
                <c:pt idx="147">
                  <c:v>17251982.070707072</c:v>
                </c:pt>
                <c:pt idx="148">
                  <c:v>17251982.070707072</c:v>
                </c:pt>
                <c:pt idx="149">
                  <c:v>17251982.070707072</c:v>
                </c:pt>
                <c:pt idx="150">
                  <c:v>17251982.070707072</c:v>
                </c:pt>
                <c:pt idx="151">
                  <c:v>17251982.070707072</c:v>
                </c:pt>
                <c:pt idx="152">
                  <c:v>17251982.070707072</c:v>
                </c:pt>
                <c:pt idx="153">
                  <c:v>17251982.070707072</c:v>
                </c:pt>
                <c:pt idx="154">
                  <c:v>17251982.070707072</c:v>
                </c:pt>
                <c:pt idx="155">
                  <c:v>17251982.070707072</c:v>
                </c:pt>
                <c:pt idx="156">
                  <c:v>17251982.070707072</c:v>
                </c:pt>
                <c:pt idx="157">
                  <c:v>17251982.070707072</c:v>
                </c:pt>
                <c:pt idx="158">
                  <c:v>17251982.070707072</c:v>
                </c:pt>
                <c:pt idx="159">
                  <c:v>17251982.070707072</c:v>
                </c:pt>
                <c:pt idx="160">
                  <c:v>17251982.070707072</c:v>
                </c:pt>
                <c:pt idx="161">
                  <c:v>17251982.070707072</c:v>
                </c:pt>
                <c:pt idx="162">
                  <c:v>17251982.070707072</c:v>
                </c:pt>
                <c:pt idx="163">
                  <c:v>17251982.070707072</c:v>
                </c:pt>
                <c:pt idx="164">
                  <c:v>17251982.070707072</c:v>
                </c:pt>
                <c:pt idx="165">
                  <c:v>17251982.070707072</c:v>
                </c:pt>
                <c:pt idx="166">
                  <c:v>17251982.070707072</c:v>
                </c:pt>
                <c:pt idx="167">
                  <c:v>17251982.070707072</c:v>
                </c:pt>
                <c:pt idx="168">
                  <c:v>17251982.070707072</c:v>
                </c:pt>
                <c:pt idx="169">
                  <c:v>17251982.070707072</c:v>
                </c:pt>
                <c:pt idx="170">
                  <c:v>17251982.070707072</c:v>
                </c:pt>
                <c:pt idx="171">
                  <c:v>17251982.070707072</c:v>
                </c:pt>
                <c:pt idx="172">
                  <c:v>17251982.070707072</c:v>
                </c:pt>
                <c:pt idx="173">
                  <c:v>17251982.070707072</c:v>
                </c:pt>
                <c:pt idx="174">
                  <c:v>17251982.070707072</c:v>
                </c:pt>
                <c:pt idx="175">
                  <c:v>17251982.070707072</c:v>
                </c:pt>
                <c:pt idx="176">
                  <c:v>17251982.070707072</c:v>
                </c:pt>
                <c:pt idx="177">
                  <c:v>17251982.070707072</c:v>
                </c:pt>
                <c:pt idx="178">
                  <c:v>17251982.070707072</c:v>
                </c:pt>
                <c:pt idx="179">
                  <c:v>17251982.070707072</c:v>
                </c:pt>
                <c:pt idx="180">
                  <c:v>17251982.070707072</c:v>
                </c:pt>
                <c:pt idx="181">
                  <c:v>17251982.070707072</c:v>
                </c:pt>
                <c:pt idx="182">
                  <c:v>17251982.070707072</c:v>
                </c:pt>
                <c:pt idx="183">
                  <c:v>17251982.070707072</c:v>
                </c:pt>
                <c:pt idx="184">
                  <c:v>17251982.070707072</c:v>
                </c:pt>
                <c:pt idx="185">
                  <c:v>17251982.070707072</c:v>
                </c:pt>
                <c:pt idx="186">
                  <c:v>17251982.070707072</c:v>
                </c:pt>
                <c:pt idx="187">
                  <c:v>17251982.070707072</c:v>
                </c:pt>
                <c:pt idx="188">
                  <c:v>17251982.070707072</c:v>
                </c:pt>
                <c:pt idx="189">
                  <c:v>17251982.070707072</c:v>
                </c:pt>
                <c:pt idx="190">
                  <c:v>17251982.070707072</c:v>
                </c:pt>
                <c:pt idx="191">
                  <c:v>17251982.070707072</c:v>
                </c:pt>
                <c:pt idx="192">
                  <c:v>17251982.070707072</c:v>
                </c:pt>
                <c:pt idx="193">
                  <c:v>17251982.070707072</c:v>
                </c:pt>
                <c:pt idx="194">
                  <c:v>17251982.070707072</c:v>
                </c:pt>
                <c:pt idx="195">
                  <c:v>17251982.070707072</c:v>
                </c:pt>
                <c:pt idx="196">
                  <c:v>17251982.070707072</c:v>
                </c:pt>
                <c:pt idx="197">
                  <c:v>17251982.070707072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92A-4E69-B3B6-B64EACBE015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6861312"/>
        <c:axId val="124350400"/>
      </c:lineChart>
      <c:dateAx>
        <c:axId val="126861312"/>
        <c:scaling>
          <c:orientation val="minMax"/>
          <c:max val="45444"/>
          <c:min val="44348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24350400"/>
        <c:crosses val="autoZero"/>
        <c:auto val="1"/>
        <c:lblOffset val="100"/>
        <c:baseTimeUnit val="months"/>
        <c:majorUnit val="2"/>
        <c:majorTimeUnit val="months"/>
      </c:dateAx>
      <c:valAx>
        <c:axId val="124350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es-CO" sz="1100" b="0" i="0" u="none" strike="noStrike" kern="1200" baseline="0">
                    <a:solidFill>
                      <a:prstClr val="black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s-CO" sz="1100" b="0" i="0" u="none" strike="noStrike" kern="1200" baseline="0">
                    <a:solidFill>
                      <a:prstClr val="black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Millones de metros 2</a:t>
                </a:r>
              </a:p>
            </c:rich>
          </c:tx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26861312"/>
        <c:crosses val="autoZero"/>
        <c:crossBetween val="midCat"/>
        <c:dispUnits>
          <c:builtInUnit val="millions"/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721113480132445"/>
          <c:y val="0.83760986677266891"/>
          <c:w val="0.72546215252085933"/>
          <c:h val="0.1188229220134055"/>
        </c:manualLayout>
      </c:layout>
      <c:overlay val="0"/>
      <c:txPr>
        <a:bodyPr/>
        <a:lstStyle/>
        <a:p>
          <a:pPr>
            <a:defRPr b="0">
              <a:ln>
                <a:noFill/>
              </a:ln>
              <a:solidFill>
                <a:schemeClr val="tx1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</c:spPr>
  <c:txPr>
    <a:bodyPr/>
    <a:lstStyle/>
    <a:p>
      <a:pPr algn="ctr" rtl="0">
        <a:defRPr lang="en-US" sz="1100" b="1" i="0" u="none" strike="noStrike" kern="1200" baseline="0">
          <a:solidFill>
            <a:srgbClr val="7F7F7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pPr>
      <a:endParaRPr lang="es-CO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86770978840704E-2"/>
          <c:y val="5.1893369788106637E-2"/>
          <c:w val="0.87532938959565754"/>
          <c:h val="0.8112556983008703"/>
        </c:manualLayout>
      </c:layout>
      <c:bubbleChart>
        <c:varyColors val="1"/>
        <c:ser>
          <c:idx val="0"/>
          <c:order val="0"/>
          <c:tx>
            <c:strRef>
              <c:f>Hoja1!$D$2:$D$11</c:f>
              <c:strCache>
                <c:ptCount val="10"/>
                <c:pt idx="0">
                  <c:v>Bogotá, D.C.</c:v>
                </c:pt>
                <c:pt idx="1">
                  <c:v>Antioquia</c:v>
                </c:pt>
                <c:pt idx="2">
                  <c:v>Cundinamarca</c:v>
                </c:pt>
                <c:pt idx="3">
                  <c:v>Valle del Cauca</c:v>
                </c:pt>
                <c:pt idx="4">
                  <c:v>Atlántico</c:v>
                </c:pt>
                <c:pt idx="5">
                  <c:v>Bolivar</c:v>
                </c:pt>
                <c:pt idx="6">
                  <c:v>Tolima</c:v>
                </c:pt>
                <c:pt idx="7">
                  <c:v>Risaralda</c:v>
                </c:pt>
                <c:pt idx="8">
                  <c:v>Boyacá</c:v>
                </c:pt>
                <c:pt idx="9">
                  <c:v>Santander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8D-44F8-B0E9-7A5FB8E3176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8D-44F8-B0E9-7A5FB8E3176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D8D-44F8-B0E9-7A5FB8E3176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D8D-44F8-B0E9-7A5FB8E3176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D8D-44F8-B0E9-7A5FB8E3176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D8D-44F8-B0E9-7A5FB8E3176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D8D-44F8-B0E9-7A5FB8E3176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D8D-44F8-B0E9-7A5FB8E3176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D8D-44F8-B0E9-7A5FB8E3176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D8D-44F8-B0E9-7A5FB8E3176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D8D-44F8-B0E9-7A5FB8E31761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D8D-44F8-B0E9-7A5FB8E31761}"/>
              </c:ext>
            </c:extLst>
          </c:dPt>
          <c:dLbls>
            <c:dLbl>
              <c:idx val="0"/>
              <c:layout>
                <c:manualLayout>
                  <c:x val="-0.11256277324133362"/>
                  <c:y val="-2.7345385654544379E-3"/>
                </c:manualLayout>
              </c:layout>
              <c:tx>
                <c:rich>
                  <a:bodyPr/>
                  <a:lstStyle/>
                  <a:p>
                    <a:pPr algn="ctr" rtl="0">
                      <a:defRPr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Bogotá</a:t>
                    </a:r>
                    <a:endParaRPr lang="en-US" b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D8D-44F8-B0E9-7A5FB8E31761}"/>
                </c:ext>
              </c:extLst>
            </c:dLbl>
            <c:dLbl>
              <c:idx val="1"/>
              <c:layout>
                <c:manualLayout>
                  <c:x val="-9.2513210896215947E-2"/>
                  <c:y val="-8.203615696363414E-3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Antioquia</a:t>
                    </a:r>
                    <a:endParaRPr lang="en-US" b="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D8D-44F8-B0E9-7A5FB8E31761}"/>
                </c:ext>
              </c:extLst>
            </c:dLbl>
            <c:dLbl>
              <c:idx val="2"/>
              <c:layout>
                <c:manualLayout>
                  <c:x val="-0.15091952837647382"/>
                  <c:y val="-3.280994181947352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Cundinamarca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D8D-44F8-B0E9-7A5FB8E31761}"/>
                </c:ext>
              </c:extLst>
            </c:dLbl>
            <c:dLbl>
              <c:idx val="3"/>
              <c:layout>
                <c:manualLayout>
                  <c:x val="-0.10938915815888078"/>
                  <c:y val="1.640443269950107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Valle del Cauca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BD8D-44F8-B0E9-7A5FB8E31761}"/>
                </c:ext>
              </c:extLst>
            </c:dLbl>
            <c:dLbl>
              <c:idx val="4"/>
              <c:layout>
                <c:manualLayout>
                  <c:x val="-2.6360542623304315E-2"/>
                  <c:y val="4.374551267216009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Atlántico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D8D-44F8-B0E9-7A5FB8E31761}"/>
                </c:ext>
              </c:extLst>
            </c:dLbl>
            <c:dLbl>
              <c:idx val="5"/>
              <c:layout>
                <c:manualLayout>
                  <c:x val="-9.9505814044331106E-2"/>
                  <c:y val="-0.1011641487397807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Bolívar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D8D-44F8-B0E9-7A5FB8E31761}"/>
                </c:ext>
              </c:extLst>
            </c:dLbl>
            <c:dLbl>
              <c:idx val="6"/>
              <c:layout>
                <c:manualLayout>
                  <c:x val="-5.4926328355223888E-2"/>
                  <c:y val="-6.56190225025699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Tolima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D8D-44F8-B0E9-7A5FB8E31761}"/>
                </c:ext>
              </c:extLst>
            </c:dLbl>
            <c:dLbl>
              <c:idx val="7"/>
              <c:layout>
                <c:manualLayout>
                  <c:x val="-2.4655297952193914E-2"/>
                  <c:y val="4.10109741067055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Risaralda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D8D-44F8-B0E9-7A5FB8E31761}"/>
                </c:ext>
              </c:extLst>
            </c:dLbl>
            <c:dLbl>
              <c:idx val="8"/>
              <c:layout>
                <c:manualLayout>
                  <c:x val="-0.14718616504323423"/>
                  <c:y val="-4.921502037125741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Boyacá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D8D-44F8-B0E9-7A5FB8E31761}"/>
                </c:ext>
              </c:extLst>
            </c:dLbl>
            <c:dLbl>
              <c:idx val="9"/>
              <c:layout>
                <c:manualLayout>
                  <c:x val="-0.14582979428189288"/>
                  <c:y val="5.741454566982944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Santander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D8D-44F8-B0E9-7A5FB8E317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Hoja1!$C$2:$C$11</c:f>
              <c:numCache>
                <c:formatCode>_ * #,##0_ ;_ * \-#,##0_ ;_ * "-"_ ;_ @_ </c:formatCode>
                <c:ptCount val="10"/>
                <c:pt idx="0">
                  <c:v>40766</c:v>
                </c:pt>
                <c:pt idx="1">
                  <c:v>29690</c:v>
                </c:pt>
                <c:pt idx="2">
                  <c:v>22415</c:v>
                </c:pt>
                <c:pt idx="3">
                  <c:v>19786</c:v>
                </c:pt>
                <c:pt idx="4">
                  <c:v>5565</c:v>
                </c:pt>
                <c:pt idx="5">
                  <c:v>6143</c:v>
                </c:pt>
                <c:pt idx="6">
                  <c:v>7985</c:v>
                </c:pt>
                <c:pt idx="7">
                  <c:v>3360</c:v>
                </c:pt>
                <c:pt idx="8">
                  <c:v>8215</c:v>
                </c:pt>
                <c:pt idx="9">
                  <c:v>8603</c:v>
                </c:pt>
              </c:numCache>
            </c:numRef>
          </c:xVal>
          <c:yVal>
            <c:numRef>
              <c:f>Hoja1!$B$2:$B$11</c:f>
              <c:numCache>
                <c:formatCode>_ * #,##0_ ;_ * \-#,##0_ ;_ * "-"_ ;_ @_ </c:formatCode>
                <c:ptCount val="10"/>
                <c:pt idx="0">
                  <c:v>73383</c:v>
                </c:pt>
                <c:pt idx="1">
                  <c:v>37003</c:v>
                </c:pt>
                <c:pt idx="2">
                  <c:v>34736</c:v>
                </c:pt>
                <c:pt idx="3">
                  <c:v>26468</c:v>
                </c:pt>
                <c:pt idx="4">
                  <c:v>17532</c:v>
                </c:pt>
                <c:pt idx="5">
                  <c:v>8884</c:v>
                </c:pt>
                <c:pt idx="6">
                  <c:v>16200</c:v>
                </c:pt>
                <c:pt idx="7">
                  <c:v>12173</c:v>
                </c:pt>
                <c:pt idx="8">
                  <c:v>9648</c:v>
                </c:pt>
                <c:pt idx="9">
                  <c:v>10504</c:v>
                </c:pt>
              </c:numCache>
            </c:numRef>
          </c:yVal>
          <c:bubbleSize>
            <c:numRef>
              <c:f>Hoja1!$C$2:$C$11</c:f>
              <c:numCache>
                <c:formatCode>_ * #,##0_ ;_ * \-#,##0_ ;_ * "-"_ ;_ @_ </c:formatCode>
                <c:ptCount val="10"/>
                <c:pt idx="0">
                  <c:v>40766</c:v>
                </c:pt>
                <c:pt idx="1">
                  <c:v>29690</c:v>
                </c:pt>
                <c:pt idx="2">
                  <c:v>22415</c:v>
                </c:pt>
                <c:pt idx="3">
                  <c:v>19786</c:v>
                </c:pt>
                <c:pt idx="4">
                  <c:v>5565</c:v>
                </c:pt>
                <c:pt idx="5">
                  <c:v>6143</c:v>
                </c:pt>
                <c:pt idx="6">
                  <c:v>7985</c:v>
                </c:pt>
                <c:pt idx="7">
                  <c:v>3360</c:v>
                </c:pt>
                <c:pt idx="8">
                  <c:v>8215</c:v>
                </c:pt>
                <c:pt idx="9">
                  <c:v>8603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BD8D-44F8-B0E9-7A5FB8E31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3157824"/>
        <c:axId val="124342208"/>
      </c:bubbleChart>
      <c:valAx>
        <c:axId val="123157824"/>
        <c:scaling>
          <c:orientation val="minMax"/>
          <c:max val="100000"/>
          <c:min val="0"/>
        </c:scaling>
        <c:delete val="0"/>
        <c:axPos val="b"/>
        <c:numFmt formatCode="_ * #,##0_ ;_ * \-#,##0_ ;_ * &quot;-&quot;_ ;_ @_ 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4342208"/>
        <c:crosses val="autoZero"/>
        <c:crossBetween val="midCat"/>
        <c:majorUnit val="10000"/>
        <c:dispUnits>
          <c:builtInUnit val="thousands"/>
          <c:dispUnitsLbl>
            <c:layout>
              <c:manualLayout>
                <c:xMode val="edge"/>
                <c:yMode val="edge"/>
                <c:x val="0.36871265643765855"/>
                <c:y val="0.94656002927863681"/>
              </c:manualLayout>
            </c:layout>
            <c:tx>
              <c:rich>
                <a:bodyPr/>
                <a:lstStyle/>
                <a:p>
                  <a:pPr>
                    <a:defRPr sz="1200"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r>
                    <a:rPr lang="es-CO" sz="1200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Junio 2024 </a:t>
                  </a:r>
                  <a:r>
                    <a:rPr lang="x-none" sz="1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– acumulado anual</a:t>
                  </a:r>
                  <a:endParaRPr lang="es-CO" sz="12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c:rich>
            </c:tx>
          </c:dispUnitsLbl>
        </c:dispUnits>
      </c:valAx>
      <c:valAx>
        <c:axId val="124342208"/>
        <c:scaling>
          <c:orientation val="minMax"/>
          <c:max val="10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3157824"/>
        <c:crosses val="autoZero"/>
        <c:crossBetween val="midCat"/>
        <c:majorUnit val="10000"/>
        <c:dispUnits>
          <c:builtInUnit val="thousands"/>
          <c:dispUnitsLbl>
            <c:layout>
              <c:manualLayout>
                <c:xMode val="edge"/>
                <c:yMode val="edge"/>
                <c:x val="1.0624120013672119E-4"/>
                <c:y val="0.1667713306171657"/>
              </c:manualLayout>
            </c:layout>
            <c:tx>
              <c:rich>
                <a:bodyPr/>
                <a:lstStyle/>
                <a:p>
                  <a:pPr algn="ctr" rtl="0">
                    <a:defRPr sz="1200"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r>
                    <a:rPr lang="es-CO" sz="1200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Junio 2023 </a:t>
                  </a:r>
                  <a:r>
                    <a:rPr lang="x-none" sz="1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– acumulado anual</a:t>
                  </a:r>
                  <a:endParaRPr lang="es-CO" sz="12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200">
          <a:latin typeface="Calibri Light" panose="020F0302020204030204" pitchFamily="34" charset="0"/>
          <a:cs typeface="Calibri Light" panose="020F0302020204030204" pitchFamily="34" charset="0"/>
        </a:defRPr>
      </a:pPr>
      <a:endParaRPr lang="es-CO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810206427008864E-2"/>
          <c:y val="5.3795524920712712E-2"/>
          <c:w val="0.83187808959146714"/>
          <c:h val="0.6568134407695129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'Serie área'!$L$4</c:f>
              <c:strCache>
                <c:ptCount val="1"/>
                <c:pt idx="0">
                  <c:v>Vivienda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>
              <a:noFill/>
            </a:ln>
          </c:spPr>
          <c:invertIfNegative val="0"/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área'!$L$5:$L$214</c:f>
              <c:numCache>
                <c:formatCode>_-* #,##0_-;\-* #,##0_-;_-* "-"??_-;_-@_-</c:formatCode>
                <c:ptCount val="210"/>
                <c:pt idx="11" formatCode="_(* #,##0.00_);_(* \(#,##0.00\);_(* &quot;-&quot;??_);_(@_)">
                  <c:v>13980.1</c:v>
                </c:pt>
                <c:pt idx="12" formatCode="_(* #,##0.00_);_(* \(#,##0.00\);_(* &quot;-&quot;??_);_(@_)">
                  <c:v>14084.416999999999</c:v>
                </c:pt>
                <c:pt idx="13" formatCode="_(* #,##0.00_);_(* \(#,##0.00\);_(* &quot;-&quot;??_);_(@_)">
                  <c:v>13748.588</c:v>
                </c:pt>
                <c:pt idx="14" formatCode="_(* #,##0.00_);_(* \(#,##0.00\);_(* &quot;-&quot;??_);_(@_)">
                  <c:v>13257.918</c:v>
                </c:pt>
                <c:pt idx="15" formatCode="_(* #,##0.00_);_(* \(#,##0.00\);_(* &quot;-&quot;??_);_(@_)">
                  <c:v>13261.822</c:v>
                </c:pt>
                <c:pt idx="16" formatCode="_(* #,##0.00_);_(* \(#,##0.00\);_(* &quot;-&quot;??_);_(@_)">
                  <c:v>13298</c:v>
                </c:pt>
                <c:pt idx="17" formatCode="_(* #,##0.00_);_(* \(#,##0.00\);_(* &quot;-&quot;??_);_(@_)">
                  <c:v>12993.271000000001</c:v>
                </c:pt>
                <c:pt idx="18" formatCode="_(* #,##0.00_);_(* \(#,##0.00\);_(* &quot;-&quot;??_);_(@_)">
                  <c:v>13170.684999999999</c:v>
                </c:pt>
                <c:pt idx="19" formatCode="_(* #,##0.00_);_(* \(#,##0.00\);_(* &quot;-&quot;??_);_(@_)">
                  <c:v>12878.797</c:v>
                </c:pt>
                <c:pt idx="20" formatCode="_(* #,##0.00_);_(* \(#,##0.00\);_(* &quot;-&quot;??_);_(@_)">
                  <c:v>12946.503000000001</c:v>
                </c:pt>
                <c:pt idx="21" formatCode="_(* #,##0.00_);_(* \(#,##0.00\);_(* &quot;-&quot;??_);_(@_)">
                  <c:v>12645.741</c:v>
                </c:pt>
                <c:pt idx="22" formatCode="_(* #,##0.00_);_(* \(#,##0.00\);_(* &quot;-&quot;??_);_(@_)">
                  <c:v>12547.987999999999</c:v>
                </c:pt>
                <c:pt idx="23" formatCode="_(* #,##0.00_);_(* \(#,##0.00\);_(* &quot;-&quot;??_);_(@_)">
                  <c:v>12002.347</c:v>
                </c:pt>
                <c:pt idx="24" formatCode="_(* #,##0.00_);_(* \(#,##0.00\);_(* &quot;-&quot;??_);_(@_)">
                  <c:v>11513.761</c:v>
                </c:pt>
                <c:pt idx="25" formatCode="_(* #,##0.00_);_(* \(#,##0.00\);_(* &quot;-&quot;??_);_(@_)">
                  <c:v>11257.866</c:v>
                </c:pt>
                <c:pt idx="26" formatCode="_(* #,##0.00_);_(* \(#,##0.00\);_(* &quot;-&quot;??_);_(@_)">
                  <c:v>11194.144</c:v>
                </c:pt>
                <c:pt idx="27" formatCode="_(* #,##0.00_);_(* \(#,##0.00\);_(* &quot;-&quot;??_);_(@_)">
                  <c:v>11055.356</c:v>
                </c:pt>
                <c:pt idx="28" formatCode="_(* #,##0.00_);_(* \(#,##0.00\);_(* &quot;-&quot;??_);_(@_)">
                  <c:v>10741.973</c:v>
                </c:pt>
                <c:pt idx="29" formatCode="_(* #,##0.00_);_(* \(#,##0.00\);_(* &quot;-&quot;??_);_(@_)">
                  <c:v>10621.455</c:v>
                </c:pt>
                <c:pt idx="30" formatCode="_(* #,##0.00_);_(* \(#,##0.00\);_(* &quot;-&quot;??_);_(@_)">
                  <c:v>10156.612999999999</c:v>
                </c:pt>
                <c:pt idx="31" formatCode="_(* #,##0.00_);_(* \(#,##0.00\);_(* &quot;-&quot;??_);_(@_)">
                  <c:v>10233.775</c:v>
                </c:pt>
                <c:pt idx="32" formatCode="_(* #,##0.00_);_(* \(#,##0.00\);_(* &quot;-&quot;??_);_(@_)">
                  <c:v>9771.7240000000002</c:v>
                </c:pt>
                <c:pt idx="33" formatCode="_(* #,##0.00_);_(* \(#,##0.00\);_(* &quot;-&quot;??_);_(@_)">
                  <c:v>9650.3559999999998</c:v>
                </c:pt>
                <c:pt idx="34" formatCode="_(* #,##0.00_);_(* \(#,##0.00\);_(* &quot;-&quot;??_);_(@_)">
                  <c:v>9809.4529999999995</c:v>
                </c:pt>
                <c:pt idx="35" formatCode="_(* #,##0.00_);_(* \(#,##0.00\);_(* &quot;-&quot;??_);_(@_)">
                  <c:v>10045.691999999999</c:v>
                </c:pt>
                <c:pt idx="36" formatCode="_(* #,##0.00_);_(* \(#,##0.00\);_(* &quot;-&quot;??_);_(@_)">
                  <c:v>10037.545</c:v>
                </c:pt>
                <c:pt idx="37" formatCode="_(* #,##0.00_);_(* \(#,##0.00\);_(* &quot;-&quot;??_);_(@_)">
                  <c:v>10121.235000000001</c:v>
                </c:pt>
                <c:pt idx="38" formatCode="_(* #,##0.00_);_(* \(#,##0.00\);_(* &quot;-&quot;??_);_(@_)">
                  <c:v>10462.602000000001</c:v>
                </c:pt>
                <c:pt idx="39" formatCode="_(* #,##0.00_);_(* \(#,##0.00\);_(* &quot;-&quot;??_);_(@_)">
                  <c:v>10702.948</c:v>
                </c:pt>
                <c:pt idx="40" formatCode="_(* #,##0.00_);_(* \(#,##0.00\);_(* &quot;-&quot;??_);_(@_)">
                  <c:v>11039.073</c:v>
                </c:pt>
                <c:pt idx="41" formatCode="_(* #,##0.00_);_(* \(#,##0.00\);_(* &quot;-&quot;??_);_(@_)">
                  <c:v>11407.063</c:v>
                </c:pt>
                <c:pt idx="42" formatCode="_(* #,##0.00_);_(* \(#,##0.00\);_(* &quot;-&quot;??_);_(@_)">
                  <c:v>11598.329</c:v>
                </c:pt>
                <c:pt idx="43" formatCode="_(* #,##0.00_);_(* \(#,##0.00\);_(* &quot;-&quot;??_);_(@_)">
                  <c:v>11911.102999999999</c:v>
                </c:pt>
                <c:pt idx="44" formatCode="_(* #,##0.00_);_(* \(#,##0.00\);_(* &quot;-&quot;??_);_(@_)">
                  <c:v>12356.704</c:v>
                </c:pt>
                <c:pt idx="45" formatCode="_(* #,##0.00_);_(* \(#,##0.00\);_(* &quot;-&quot;??_);_(@_)">
                  <c:v>12538.055</c:v>
                </c:pt>
                <c:pt idx="46" formatCode="_(* #,##0.00_);_(* \(#,##0.00\);_(* &quot;-&quot;??_);_(@_)">
                  <c:v>13351.206</c:v>
                </c:pt>
                <c:pt idx="47" formatCode="_(* #,##0.00_);_(* \(#,##0.00\);_(* &quot;-&quot;??_);_(@_)">
                  <c:v>14291.518</c:v>
                </c:pt>
                <c:pt idx="48" formatCode="_(* #,##0.00_);_(* \(#,##0.00\);_(* &quot;-&quot;??_);_(@_)">
                  <c:v>15018.116</c:v>
                </c:pt>
                <c:pt idx="49" formatCode="_(* #,##0.00_);_(* \(#,##0.00\);_(* &quot;-&quot;??_);_(@_)">
                  <c:v>15553.299000000001</c:v>
                </c:pt>
                <c:pt idx="50" formatCode="_(* #,##0.00_);_(* \(#,##0.00\);_(* &quot;-&quot;??_);_(@_)">
                  <c:v>16305.186</c:v>
                </c:pt>
                <c:pt idx="51" formatCode="_(* #,##0.00_);_(* \(#,##0.00\);_(* &quot;-&quot;??_);_(@_)">
                  <c:v>16875.588</c:v>
                </c:pt>
                <c:pt idx="52" formatCode="_(* #,##0.00_);_(* \(#,##0.00\);_(* &quot;-&quot;??_);_(@_)">
                  <c:v>18384.573</c:v>
                </c:pt>
                <c:pt idx="53" formatCode="_(* #,##0.00_);_(* \(#,##0.00\);_(* &quot;-&quot;??_);_(@_)">
                  <c:v>19647.194</c:v>
                </c:pt>
                <c:pt idx="54" formatCode="_(* #,##0.00_);_(* \(#,##0.00\);_(* &quot;-&quot;??_);_(@_)">
                  <c:v>19934.004000000001</c:v>
                </c:pt>
                <c:pt idx="55" formatCode="_(* #,##0.00_);_(* \(#,##0.00\);_(* &quot;-&quot;??_);_(@_)">
                  <c:v>20282.699000000001</c:v>
                </c:pt>
                <c:pt idx="56" formatCode="_(* #,##0.00_);_(* \(#,##0.00\);_(* &quot;-&quot;??_);_(@_)">
                  <c:v>20381.922999999999</c:v>
                </c:pt>
                <c:pt idx="57" formatCode="_(* #,##0.00_);_(* \(#,##0.00\);_(* &quot;-&quot;??_);_(@_)">
                  <c:v>20589.66</c:v>
                </c:pt>
                <c:pt idx="58" formatCode="_(* #,##0.00_);_(* \(#,##0.00\);_(* &quot;-&quot;??_);_(@_)">
                  <c:v>20177.142</c:v>
                </c:pt>
                <c:pt idx="59" formatCode="_(* #,##0.00_);_(* \(#,##0.00\);_(* &quot;-&quot;??_);_(@_)">
                  <c:v>20250.236000000001</c:v>
                </c:pt>
                <c:pt idx="60" formatCode="_(* #,##0.00_);_(* \(#,##0.00\);_(* &quot;-&quot;??_);_(@_)">
                  <c:v>19993.989000000001</c:v>
                </c:pt>
                <c:pt idx="61" formatCode="_(* #,##0.00_);_(* \(#,##0.00\);_(* &quot;-&quot;??_);_(@_)">
                  <c:v>19873.992999999999</c:v>
                </c:pt>
                <c:pt idx="62" formatCode="_(* #,##0.00_);_(* \(#,##0.00\);_(* &quot;-&quot;??_);_(@_)">
                  <c:v>19123.949000000001</c:v>
                </c:pt>
                <c:pt idx="63" formatCode="_(* #,##0.00_);_(* \(#,##0.00\);_(* &quot;-&quot;??_);_(@_)">
                  <c:v>18574.157999999999</c:v>
                </c:pt>
                <c:pt idx="64" formatCode="_(* #,##0.00_);_(* \(#,##0.00\);_(* &quot;-&quot;??_);_(@_)">
                  <c:v>17524.008999999998</c:v>
                </c:pt>
                <c:pt idx="65" formatCode="_(* #,##0.00_);_(* \(#,##0.00\);_(* &quot;-&quot;??_);_(@_)">
                  <c:v>16774.196</c:v>
                </c:pt>
                <c:pt idx="66" formatCode="_(* #,##0.00_);_(* \(#,##0.00\);_(* &quot;-&quot;??_);_(@_)">
                  <c:v>16723.951000000001</c:v>
                </c:pt>
                <c:pt idx="67" formatCode="_(* #,##0.00_);_(* \(#,##0.00\);_(* &quot;-&quot;??_);_(@_)">
                  <c:v>16460.978999999999</c:v>
                </c:pt>
                <c:pt idx="68" formatCode="_(* #,##0.00_);_(* \(#,##0.00\);_(* &quot;-&quot;??_);_(@_)">
                  <c:v>16532.262999999999</c:v>
                </c:pt>
                <c:pt idx="69" formatCode="_(* #,##0.00_);_(* \(#,##0.00\);_(* &quot;-&quot;??_);_(@_)">
                  <c:v>16493.614000000001</c:v>
                </c:pt>
                <c:pt idx="70" formatCode="_(* #,##0.00_);_(* \(#,##0.00\);_(* &quot;-&quot;??_);_(@_)">
                  <c:v>16364.394</c:v>
                </c:pt>
                <c:pt idx="71" formatCode="_(* #,##0.00_);_(* \(#,##0.00\);_(* &quot;-&quot;??_);_(@_)">
                  <c:v>16238.994000000001</c:v>
                </c:pt>
                <c:pt idx="72" formatCode="_(* #,##0.00_);_(* \(#,##0.00\);_(* &quot;-&quot;??_);_(@_)">
                  <c:v>16395.609</c:v>
                </c:pt>
                <c:pt idx="73" formatCode="_(* #,##0.00_);_(* \(#,##0.00\);_(* &quot;-&quot;??_);_(@_)">
                  <c:v>16826.428</c:v>
                </c:pt>
                <c:pt idx="74" formatCode="_(* #,##0.00_);_(* \(#,##0.00\);_(* &quot;-&quot;??_);_(@_)">
                  <c:v>17178.900000000001</c:v>
                </c:pt>
                <c:pt idx="75" formatCode="_(* #,##0.00_);_(* \(#,##0.00\);_(* &quot;-&quot;??_);_(@_)">
                  <c:v>17582.739000000001</c:v>
                </c:pt>
                <c:pt idx="76" formatCode="_(* #,##0.00_);_(* \(#,##0.00\);_(* &quot;-&quot;??_);_(@_)">
                  <c:v>17896.758999999998</c:v>
                </c:pt>
                <c:pt idx="77" formatCode="_(* #,##0.00_);_(* \(#,##0.00\);_(* &quot;-&quot;??_);_(@_)">
                  <c:v>17686.018</c:v>
                </c:pt>
                <c:pt idx="78" formatCode="_(* #,##0.00_);_(* \(#,##0.00\);_(* &quot;-&quot;??_);_(@_)">
                  <c:v>17637.975999999999</c:v>
                </c:pt>
                <c:pt idx="79" formatCode="_(* #,##0.00_);_(* \(#,##0.00\);_(* &quot;-&quot;??_);_(@_)">
                  <c:v>18082.707999999999</c:v>
                </c:pt>
                <c:pt idx="80" formatCode="_(* #,##0.00_);_(* \(#,##0.00\);_(* &quot;-&quot;??_);_(@_)">
                  <c:v>18027.536</c:v>
                </c:pt>
                <c:pt idx="81" formatCode="_(* #,##0.00_);_(* \(#,##0.00\);_(* &quot;-&quot;??_);_(@_)">
                  <c:v>18449.402999999998</c:v>
                </c:pt>
                <c:pt idx="82" formatCode="_(* #,##0.00_);_(* \(#,##0.00\);_(* &quot;-&quot;??_);_(@_)">
                  <c:v>18780.008000000002</c:v>
                </c:pt>
                <c:pt idx="83" formatCode="_(* #,##0.00_);_(* \(#,##0.00\);_(* &quot;-&quot;??_);_(@_)">
                  <c:v>18207.019</c:v>
                </c:pt>
                <c:pt idx="84" formatCode="_(* #,##0.00_);_(* \(#,##0.00\);_(* &quot;-&quot;??_);_(@_)">
                  <c:v>18197.036</c:v>
                </c:pt>
                <c:pt idx="85" formatCode="_(* #,##0.00_);_(* \(#,##0.00\);_(* &quot;-&quot;??_);_(@_)">
                  <c:v>18353.541000000001</c:v>
                </c:pt>
                <c:pt idx="86" formatCode="_(* #,##0.00_);_(* \(#,##0.00\);_(* &quot;-&quot;??_);_(@_)">
                  <c:v>18676.571</c:v>
                </c:pt>
                <c:pt idx="87" formatCode="_(* #,##0.00_);_(* \(#,##0.00\);_(* &quot;-&quot;??_);_(@_)">
                  <c:v>18697.044000000002</c:v>
                </c:pt>
                <c:pt idx="88" formatCode="_(* #,##0.00_);_(* \(#,##0.00\);_(* &quot;-&quot;??_);_(@_)">
                  <c:v>18291.454000000002</c:v>
                </c:pt>
                <c:pt idx="89" formatCode="_(* #,##0.00_);_(* \(#,##0.00\);_(* &quot;-&quot;??_);_(@_)">
                  <c:v>18040.75</c:v>
                </c:pt>
                <c:pt idx="90" formatCode="_(* #,##0.00_);_(* \(#,##0.00\);_(* &quot;-&quot;??_);_(@_)">
                  <c:v>18718.781999999999</c:v>
                </c:pt>
                <c:pt idx="91" formatCode="_(* #,##0.00_);_(* \(#,##0.00\);_(* &quot;-&quot;??_);_(@_)">
                  <c:v>18118.225999999999</c:v>
                </c:pt>
                <c:pt idx="92" formatCode="_(* #,##0.00_);_(* \(#,##0.00\);_(* &quot;-&quot;??_);_(@_)">
                  <c:v>17838.916000000001</c:v>
                </c:pt>
                <c:pt idx="93" formatCode="_(* #,##0.00_);_(* \(#,##0.00\);_(* &quot;-&quot;??_);_(@_)">
                  <c:v>18034.074000000001</c:v>
                </c:pt>
                <c:pt idx="94" formatCode="_(* #,##0.00_);_(* \(#,##0.00\);_(* &quot;-&quot;??_);_(@_)">
                  <c:v>17639.363000000001</c:v>
                </c:pt>
                <c:pt idx="95" formatCode="_(* #,##0.00_);_(* \(#,##0.00\);_(* &quot;-&quot;??_);_(@_)">
                  <c:v>18107.071</c:v>
                </c:pt>
                <c:pt idx="96" formatCode="_(* #,##0.00_);_(* \(#,##0.00\);_(* &quot;-&quot;??_);_(@_)">
                  <c:v>18391.62</c:v>
                </c:pt>
                <c:pt idx="97" formatCode="_(* #,##0.00_);_(* \(#,##0.00\);_(* &quot;-&quot;??_);_(@_)">
                  <c:v>18467.3</c:v>
                </c:pt>
                <c:pt idx="98" formatCode="_(* #,##0.00_);_(* \(#,##0.00\);_(* &quot;-&quot;??_);_(@_)">
                  <c:v>18429.457999999999</c:v>
                </c:pt>
                <c:pt idx="99" formatCode="_(* #,##0.00_);_(* \(#,##0.00\);_(* &quot;-&quot;??_);_(@_)">
                  <c:v>18975.34</c:v>
                </c:pt>
                <c:pt idx="100" formatCode="_(* #,##0.00_);_(* \(#,##0.00\);_(* &quot;-&quot;??_);_(@_)">
                  <c:v>18886.687000000002</c:v>
                </c:pt>
                <c:pt idx="101" formatCode="_(* #,##0.00_);_(* \(#,##0.00\);_(* &quot;-&quot;??_);_(@_)">
                  <c:v>19899.851999999999</c:v>
                </c:pt>
                <c:pt idx="102" formatCode="_(* #,##0.00_);_(* \(#,##0.00\);_(* &quot;-&quot;??_);_(@_)">
                  <c:v>19663.882000000001</c:v>
                </c:pt>
                <c:pt idx="103" formatCode="_(* #,##0.00_);_(* \(#,##0.00\);_(* &quot;-&quot;??_);_(@_)">
                  <c:v>20068.204000000002</c:v>
                </c:pt>
                <c:pt idx="104" formatCode="_(* #,##0.00_);_(* \(#,##0.00\);_(* &quot;-&quot;??_);_(@_)">
                  <c:v>20825.429</c:v>
                </c:pt>
                <c:pt idx="105" formatCode="_(* #,##0.00_);_(* \(#,##0.00\);_(* &quot;-&quot;??_);_(@_)">
                  <c:v>20659.706999999999</c:v>
                </c:pt>
                <c:pt idx="106" formatCode="_(* #,##0.00_);_(* \(#,##0.00\);_(* &quot;-&quot;??_);_(@_)">
                  <c:v>21115.365000000002</c:v>
                </c:pt>
                <c:pt idx="107" formatCode="_(* #,##0.00_);_(* \(#,##0.00\);_(* &quot;-&quot;??_);_(@_)">
                  <c:v>22880.388999999999</c:v>
                </c:pt>
                <c:pt idx="108" formatCode="_(* #,##0.00_);_(* \(#,##0.00\);_(* &quot;-&quot;??_);_(@_)">
                  <c:v>22455.208999999999</c:v>
                </c:pt>
                <c:pt idx="109" formatCode="_(* #,##0.00_);_(* \(#,##0.00\);_(* &quot;-&quot;??_);_(@_)">
                  <c:v>21872.163</c:v>
                </c:pt>
                <c:pt idx="110" formatCode="_(* #,##0.00_);_(* \(#,##0.00\);_(* &quot;-&quot;??_);_(@_)">
                  <c:v>21679.811000000002</c:v>
                </c:pt>
                <c:pt idx="111" formatCode="_(* #,##0.00_);_(* \(#,##0.00\);_(* &quot;-&quot;??_);_(@_)">
                  <c:v>21002.092000000001</c:v>
                </c:pt>
                <c:pt idx="112" formatCode="_(* #,##0.00_);_(* \(#,##0.00\);_(* &quot;-&quot;??_);_(@_)">
                  <c:v>21552.488000000001</c:v>
                </c:pt>
                <c:pt idx="113" formatCode="_(* #,##0.00_);_(* \(#,##0.00\);_(* &quot;-&quot;??_);_(@_)">
                  <c:v>20860.401000000002</c:v>
                </c:pt>
                <c:pt idx="114" formatCode="_(* #,##0.00_);_(* \(#,##0.00\);_(* &quot;-&quot;??_);_(@_)">
                  <c:v>20369.183000000001</c:v>
                </c:pt>
                <c:pt idx="115" formatCode="_(* #,##0.00_);_(* \(#,##0.00\);_(* &quot;-&quot;??_);_(@_)">
                  <c:v>20373.688999999998</c:v>
                </c:pt>
                <c:pt idx="116" formatCode="_(* #,##0.00_);_(* \(#,##0.00\);_(* &quot;-&quot;??_);_(@_)">
                  <c:v>20184.532999999999</c:v>
                </c:pt>
                <c:pt idx="117" formatCode="_(* #,##0.00_);_(* \(#,##0.00\);_(* &quot;-&quot;??_);_(@_)">
                  <c:v>20050.343000000001</c:v>
                </c:pt>
                <c:pt idx="118" formatCode="_(* #,##0.00_);_(* \(#,##0.00\);_(* &quot;-&quot;??_);_(@_)">
                  <c:v>20088.607</c:v>
                </c:pt>
                <c:pt idx="119" formatCode="_(* #,##0.00_);_(* \(#,##0.00\);_(* &quot;-&quot;??_);_(@_)">
                  <c:v>18564.181</c:v>
                </c:pt>
                <c:pt idx="120" formatCode="_(* #,##0.00_);_(* \(#,##0.00\);_(* &quot;-&quot;??_);_(@_)">
                  <c:v>18582.72</c:v>
                </c:pt>
                <c:pt idx="121" formatCode="_(* #,##0.00_);_(* \(#,##0.00\);_(* &quot;-&quot;??_);_(@_)">
                  <c:v>18881.287</c:v>
                </c:pt>
                <c:pt idx="122" formatCode="_(* #,##0.00_);_(* \(#,##0.00\);_(* &quot;-&quot;??_);_(@_)">
                  <c:v>18842.092000000001</c:v>
                </c:pt>
                <c:pt idx="123" formatCode="_(* #,##0.00_);_(* \(#,##0.00\);_(* &quot;-&quot;??_);_(@_)">
                  <c:v>18797.376</c:v>
                </c:pt>
                <c:pt idx="124" formatCode="_(* #,##0.00_);_(* \(#,##0.00\);_(* &quot;-&quot;??_);_(@_)">
                  <c:v>18345.609</c:v>
                </c:pt>
                <c:pt idx="125" formatCode="_(* #,##0.00_);_(* \(#,##0.00\);_(* &quot;-&quot;??_);_(@_)">
                  <c:v>18345.629000000001</c:v>
                </c:pt>
                <c:pt idx="126" formatCode="_(* #,##0.00_);_(* \(#,##0.00\);_(* &quot;-&quot;??_);_(@_)">
                  <c:v>18432.934000000001</c:v>
                </c:pt>
                <c:pt idx="127" formatCode="_(* #,##0.00_);_(* \(#,##0.00\);_(* &quot;-&quot;??_);_(@_)">
                  <c:v>18536.812000000002</c:v>
                </c:pt>
                <c:pt idx="128" formatCode="_(* #,##0.00_);_(* \(#,##0.00\);_(* &quot;-&quot;??_);_(@_)">
                  <c:v>18429.877</c:v>
                </c:pt>
                <c:pt idx="129" formatCode="_(* #,##0.00_);_(* \(#,##0.00\);_(* &quot;-&quot;??_);_(@_)">
                  <c:v>18393.398000000001</c:v>
                </c:pt>
                <c:pt idx="130" formatCode="_(* #,##0.00_);_(* \(#,##0.00\);_(* &quot;-&quot;??_);_(@_)">
                  <c:v>18203.807000000001</c:v>
                </c:pt>
                <c:pt idx="131" formatCode="_(* #,##0.00_);_(* \(#,##0.00\);_(* &quot;-&quot;??_);_(@_)">
                  <c:v>17690.830999999998</c:v>
                </c:pt>
                <c:pt idx="132" formatCode="_(* #,##0.00_);_(* \(#,##0.00\);_(* &quot;-&quot;??_);_(@_)">
                  <c:v>17786.713</c:v>
                </c:pt>
                <c:pt idx="133" formatCode="_(* #,##0.00_);_(* \(#,##0.00\);_(* &quot;-&quot;??_);_(@_)">
                  <c:v>17581.753000000001</c:v>
                </c:pt>
                <c:pt idx="134" formatCode="_(* #,##0.00_);_(* \(#,##0.00\);_(* &quot;-&quot;??_);_(@_)">
                  <c:v>17226.032999999999</c:v>
                </c:pt>
                <c:pt idx="135" formatCode="_(* #,##0.00_);_(* \(#,##0.00\);_(* &quot;-&quot;??_);_(@_)">
                  <c:v>17580.334999999999</c:v>
                </c:pt>
                <c:pt idx="136" formatCode="_(* #,##0.00_);_(* \(#,##0.00\);_(* &quot;-&quot;??_);_(@_)">
                  <c:v>17524.922999999999</c:v>
                </c:pt>
                <c:pt idx="137" formatCode="_(* #,##0.00_);_(* \(#,##0.00\);_(* &quot;-&quot;??_);_(@_)">
                  <c:v>17424.884999999998</c:v>
                </c:pt>
                <c:pt idx="138" formatCode="_(* #,##0.00_);_(* \(#,##0.00\);_(* &quot;-&quot;??_);_(@_)">
                  <c:v>17391.912</c:v>
                </c:pt>
                <c:pt idx="139" formatCode="_(* #,##0.00_);_(* \(#,##0.00\);_(* &quot;-&quot;??_);_(@_)">
                  <c:v>17202.562000000002</c:v>
                </c:pt>
                <c:pt idx="140" formatCode="_(* #,##0.00_);_(* \(#,##0.00\);_(* &quot;-&quot;??_);_(@_)">
                  <c:v>16992.629000000001</c:v>
                </c:pt>
                <c:pt idx="141" formatCode="_(* #,##0.00_);_(* \(#,##0.00\);_(* &quot;-&quot;??_);_(@_)">
                  <c:v>16774.966</c:v>
                </c:pt>
                <c:pt idx="142" formatCode="_(* #,##0.00_);_(* \(#,##0.00\);_(* &quot;-&quot;??_);_(@_)">
                  <c:v>16800.151999999998</c:v>
                </c:pt>
                <c:pt idx="143" formatCode="_(* #,##0.00_);_(* \(#,##0.00\);_(* &quot;-&quot;??_);_(@_)">
                  <c:v>16584.509999999998</c:v>
                </c:pt>
                <c:pt idx="144" formatCode="_(* #,##0.00_);_(* \(#,##0.00\);_(* &quot;-&quot;??_);_(@_)">
                  <c:v>16491.91</c:v>
                </c:pt>
                <c:pt idx="145" formatCode="_(* #,##0.00_);_(* \(#,##0.00\);_(* &quot;-&quot;??_);_(@_)">
                  <c:v>16364.727000000001</c:v>
                </c:pt>
                <c:pt idx="146" formatCode="_(* #,##0.00_);_(* \(#,##0.00\);_(* &quot;-&quot;??_);_(@_)">
                  <c:v>16718.32</c:v>
                </c:pt>
                <c:pt idx="147" formatCode="_(* #,##0.00_);_(* \(#,##0.00\);_(* &quot;-&quot;??_);_(@_)">
                  <c:v>16364.775</c:v>
                </c:pt>
                <c:pt idx="148" formatCode="_(* #,##0.00_);_(* \(#,##0.00\);_(* &quot;-&quot;??_);_(@_)">
                  <c:v>16475.238000000001</c:v>
                </c:pt>
                <c:pt idx="149" formatCode="_(* #,##0.00_);_(* \(#,##0.00\);_(* &quot;-&quot;??_);_(@_)">
                  <c:v>16455.819</c:v>
                </c:pt>
                <c:pt idx="150" formatCode="_(* #,##0.00_);_(* \(#,##0.00\);_(* &quot;-&quot;??_);_(@_)">
                  <c:v>16691.02</c:v>
                </c:pt>
                <c:pt idx="151" formatCode="_(* #,##0.00_);_(* \(#,##0.00\);_(* &quot;-&quot;??_);_(@_)">
                  <c:v>16474.576000000001</c:v>
                </c:pt>
                <c:pt idx="152" formatCode="_(* #,##0.00_);_(* \(#,##0.00\);_(* &quot;-&quot;??_);_(@_)">
                  <c:v>16300.717000000001</c:v>
                </c:pt>
                <c:pt idx="153" formatCode="_(* #,##0.00_);_(* \(#,##0.00\);_(* &quot;-&quot;??_);_(@_)">
                  <c:v>16339.275</c:v>
                </c:pt>
                <c:pt idx="154" formatCode="_(* #,##0.00_);_(* \(#,##0.00\);_(* &quot;-&quot;??_);_(@_)">
                  <c:v>16354.575000000001</c:v>
                </c:pt>
                <c:pt idx="155" formatCode="_(* #,##0.00_);_(* \(#,##0.00\);_(* &quot;-&quot;??_);_(@_)">
                  <c:v>18213.886999999999</c:v>
                </c:pt>
                <c:pt idx="156" formatCode="_(* #,##0.00_);_(* \(#,##0.00\);_(* &quot;-&quot;??_);_(@_)">
                  <c:v>18480.594000000001</c:v>
                </c:pt>
                <c:pt idx="157" formatCode="_(* #,##0.00_);_(* \(#,##0.00\);_(* &quot;-&quot;??_);_(@_)">
                  <c:v>18585.258999999998</c:v>
                </c:pt>
                <c:pt idx="158" formatCode="_(* #,##0.00_);_(* \(#,##0.00\);_(* &quot;-&quot;??_);_(@_)">
                  <c:v>17956.545999999998</c:v>
                </c:pt>
                <c:pt idx="159" formatCode="_(* #,##0.00_);_(* \(#,##0.00\);_(* &quot;-&quot;??_);_(@_)">
                  <c:v>16919.508000000002</c:v>
                </c:pt>
                <c:pt idx="160" formatCode="_(* #,##0.00_);_(* \(#,##0.00\);_(* &quot;-&quot;??_);_(@_)">
                  <c:v>16139.868</c:v>
                </c:pt>
                <c:pt idx="161" formatCode="_(* #,##0.00_);_(* \(#,##0.00\);_(* &quot;-&quot;??_);_(@_)">
                  <c:v>15776.84</c:v>
                </c:pt>
                <c:pt idx="162" formatCode="_(* #,##0.00_);_(* \(#,##0.00\);_(* &quot;-&quot;??_);_(@_)">
                  <c:v>15225.313</c:v>
                </c:pt>
                <c:pt idx="163" formatCode="_(* #,##0.00_);_(* \(#,##0.00\);_(* &quot;-&quot;??_);_(@_)">
                  <c:v>14876.968999999999</c:v>
                </c:pt>
                <c:pt idx="164" formatCode="_(* #,##0.00_);_(* \(#,##0.00\);_(* &quot;-&quot;??_);_(@_)">
                  <c:v>15057.248</c:v>
                </c:pt>
                <c:pt idx="165" formatCode="_(* #,##0.00_);_(* \(#,##0.00\);_(* &quot;-&quot;??_);_(@_)">
                  <c:v>14928.013000000001</c:v>
                </c:pt>
                <c:pt idx="166" formatCode="_(* #,##0.00_);_(* \(#,##0.00\);_(* &quot;-&quot;??_);_(@_)">
                  <c:v>14662.236000000001</c:v>
                </c:pt>
                <c:pt idx="167" formatCode="_(* #,##0.00_);_(* \(#,##0.00\);_(* &quot;-&quot;??_);_(@_)">
                  <c:v>13384.928</c:v>
                </c:pt>
                <c:pt idx="168" formatCode="_(* #,##0.00_);_(* \(#,##0.00\);_(* &quot;-&quot;??_);_(@_)">
                  <c:v>13088.191000000001</c:v>
                </c:pt>
                <c:pt idx="169" formatCode="_(* #,##0.00_);_(* \(#,##0.00\);_(* &quot;-&quot;??_);_(@_)">
                  <c:v>13319.254999999999</c:v>
                </c:pt>
                <c:pt idx="170" formatCode="_(* #,##0.00_);_(* \(#,##0.00\);_(* &quot;-&quot;??_);_(@_)">
                  <c:v>14079.244000000001</c:v>
                </c:pt>
                <c:pt idx="171" formatCode="_(* #,##0.00_);_(* \(#,##0.00\);_(* &quot;-&quot;??_);_(@_)">
                  <c:v>15192.665999999999</c:v>
                </c:pt>
                <c:pt idx="172" formatCode="_(* #,##0.00_);_(* \(#,##0.00\);_(* &quot;-&quot;??_);_(@_)">
                  <c:v>15911.218000000001</c:v>
                </c:pt>
                <c:pt idx="173" formatCode="_(* #,##0.00_);_(* \(#,##0.00\);_(* &quot;-&quot;??_);_(@_)">
                  <c:v>16541.824000000001</c:v>
                </c:pt>
                <c:pt idx="174" formatCode="_(* #,##0.00_);_(* \(#,##0.00\);_(* &quot;-&quot;??_);_(@_)">
                  <c:v>16894.419000000002</c:v>
                </c:pt>
                <c:pt idx="175" formatCode="_(* #,##0.00_);_(* \(#,##0.00\);_(* &quot;-&quot;??_);_(@_)">
                  <c:v>17443.536</c:v>
                </c:pt>
                <c:pt idx="176" formatCode="_(* #,##0.00_);_(* \(#,##0.00\);_(* &quot;-&quot;??_);_(@_)">
                  <c:v>17433.351999999999</c:v>
                </c:pt>
                <c:pt idx="177" formatCode="_(* #,##0.00_);_(* \(#,##0.00\);_(* &quot;-&quot;??_);_(@_)">
                  <c:v>17361.005000000001</c:v>
                </c:pt>
                <c:pt idx="178" formatCode="_(* #,##0.00_);_(* \(#,##0.00\);_(* &quot;-&quot;??_);_(@_)">
                  <c:v>17493.918000000001</c:v>
                </c:pt>
                <c:pt idx="179" formatCode="_(* #,##0.00_);_(* \(#,##0.00\);_(* &quot;-&quot;??_);_(@_)">
                  <c:v>17503.804</c:v>
                </c:pt>
                <c:pt idx="180" formatCode="_(* #,##0.00_);_(* \(#,##0.00\);_(* &quot;-&quot;??_);_(@_)">
                  <c:v>17638.017</c:v>
                </c:pt>
                <c:pt idx="181" formatCode="_(* #,##0.00_);_(* \(#,##0.00\);_(* &quot;-&quot;??_);_(@_)">
                  <c:v>17748.543000000001</c:v>
                </c:pt>
                <c:pt idx="182" formatCode="_(* #,##0.00_);_(* \(#,##0.00\);_(* &quot;-&quot;??_);_(@_)">
                  <c:v>17886.842000000001</c:v>
                </c:pt>
                <c:pt idx="183" formatCode="_(* #,##0.00_);_(* \(#,##0.00\);_(* &quot;-&quot;??_);_(@_)">
                  <c:v>18205.654999999999</c:v>
                </c:pt>
                <c:pt idx="184" formatCode="_(* #,##0.00_);_(* \(#,##0.00\);_(* &quot;-&quot;??_);_(@_)">
                  <c:v>18267.64</c:v>
                </c:pt>
                <c:pt idx="185" formatCode="_(* #,##0.00_);_(* \(#,##0.00\);_(* &quot;-&quot;??_);_(@_)">
                  <c:v>18862.632000000001</c:v>
                </c:pt>
                <c:pt idx="186" formatCode="_(* #,##0.00_);_(* \(#,##0.00\);_(* &quot;-&quot;??_);_(@_)">
                  <c:v>20828.508000000002</c:v>
                </c:pt>
                <c:pt idx="187" formatCode="_(* #,##0.00_);_(* \(#,##0.00\);_(* &quot;-&quot;??_);_(@_)">
                  <c:v>22409.08</c:v>
                </c:pt>
                <c:pt idx="188" formatCode="_(* #,##0.00_);_(* \(#,##0.00\);_(* &quot;-&quot;??_);_(@_)">
                  <c:v>23596.603999999999</c:v>
                </c:pt>
                <c:pt idx="189" formatCode="_(* #,##0.00_);_(* \(#,##0.00\);_(* &quot;-&quot;??_);_(@_)">
                  <c:v>24373.186000000002</c:v>
                </c:pt>
                <c:pt idx="190" formatCode="_(* #,##0.00_);_(* \(#,##0.00\);_(* &quot;-&quot;??_);_(@_)">
                  <c:v>25236.754000000001</c:v>
                </c:pt>
                <c:pt idx="191" formatCode="_(* #,##0.00_);_(* \(#,##0.00\);_(* &quot;-&quot;??_);_(@_)">
                  <c:v>25781.201000000001</c:v>
                </c:pt>
                <c:pt idx="192" formatCode="_(* #,##0.00_);_(* \(#,##0.00\);_(* &quot;-&quot;??_);_(@_)">
                  <c:v>26163.867999999999</c:v>
                </c:pt>
                <c:pt idx="193" formatCode="_(* #,##0.00_);_(* \(#,##0.00\);_(* &quot;-&quot;??_);_(@_)">
                  <c:v>25787.261999999999</c:v>
                </c:pt>
                <c:pt idx="194" formatCode="_(* #,##0.00_);_(* \(#,##0.00\);_(* &quot;-&quot;??_);_(@_)">
                  <c:v>25434.853999999999</c:v>
                </c:pt>
                <c:pt idx="195" formatCode="_(* #,##0.00_);_(* \(#,##0.00\);_(* &quot;-&quot;??_);_(@_)">
                  <c:v>24895.948</c:v>
                </c:pt>
                <c:pt idx="196" formatCode="_(* #,##0.00_);_(* \(#,##0.00\);_(* &quot;-&quot;??_);_(@_)">
                  <c:v>25022.839</c:v>
                </c:pt>
                <c:pt idx="197" formatCode="_(* #,##0.00_);_(* \(#,##0.00\);_(* &quot;-&quot;??_);_(@_)">
                  <c:v>24071.487000000001</c:v>
                </c:pt>
                <c:pt idx="198" formatCode="_(* #,##0.00_);_(* \(#,##0.00\);_(* &quot;-&quot;??_);_(@_)">
                  <c:v>21711.506000000001</c:v>
                </c:pt>
                <c:pt idx="199" formatCode="_(* #,##0.00_);_(* \(#,##0.00\);_(* &quot;-&quot;??_);_(@_)">
                  <c:v>20190.441999999999</c:v>
                </c:pt>
                <c:pt idx="200" formatCode="_(* #,##0.00_);_(* \(#,##0.00\);_(* &quot;-&quot;??_);_(@_)">
                  <c:v>19260.092000000001</c:v>
                </c:pt>
                <c:pt idx="201" formatCode="_(* #,##0.00_);_(* \(#,##0.00\);_(* &quot;-&quot;??_);_(@_)">
                  <c:v>18958.016</c:v>
                </c:pt>
                <c:pt idx="202" formatCode="_(* #,##0.00_);_(* \(#,##0.00\);_(* &quot;-&quot;??_);_(@_)">
                  <c:v>18683.509999999998</c:v>
                </c:pt>
                <c:pt idx="203" formatCode="_(* #,##0.00_);_(* \(#,##0.00\);_(* &quot;-&quot;??_);_(@_)">
                  <c:v>19218.657999999999</c:v>
                </c:pt>
                <c:pt idx="204" formatCode="_(* #,##0.00_);_(* \(#,##0.00\);_(* &quot;-&quot;??_);_(@_)">
                  <c:v>18709.235000000001</c:v>
                </c:pt>
                <c:pt idx="205" formatCode="_(* #,##0.00_);_(* \(#,##0.00\);_(* &quot;-&quot;??_);_(@_)">
                  <c:v>18300.710999999999</c:v>
                </c:pt>
                <c:pt idx="206" formatCode="_(* #,##0.00_);_(* \(#,##0.00\);_(* &quot;-&quot;??_);_(@_)">
                  <c:v>17884.098000000002</c:v>
                </c:pt>
                <c:pt idx="207" formatCode="_(* #,##0.00_);_(* \(#,##0.00\);_(* &quot;-&quot;??_);_(@_)">
                  <c:v>18092.481</c:v>
                </c:pt>
                <c:pt idx="208" formatCode="_(* #,##0.00_);_(* \(#,##0.00\);_(* &quot;-&quot;??_);_(@_)">
                  <c:v>17684.241999999998</c:v>
                </c:pt>
                <c:pt idx="209" formatCode="_(* #,##0.00_);_(* \(#,##0.00\);_(* &quot;-&quot;??_);_(@_)">
                  <c:v>17407.071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6-4166-98BD-A07FC2F2796A}"/>
            </c:ext>
          </c:extLst>
        </c:ser>
        <c:ser>
          <c:idx val="7"/>
          <c:order val="7"/>
          <c:tx>
            <c:strRef>
              <c:f>'Serie área'!$S$4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</c:spPr>
          <c:invertIfNegative val="0"/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área'!$S$5:$S$214</c:f>
              <c:numCache>
                <c:formatCode>_-* #,##0_-;\-* #,##0_-;_-* "-"??_-;_-@_-</c:formatCode>
                <c:ptCount val="210"/>
                <c:pt idx="11" formatCode="_(* #,##0.00_);_(* \(#,##0.00\);_(* &quot;-&quot;??_);_(@_)">
                  <c:v>19254.416000000001</c:v>
                </c:pt>
                <c:pt idx="12" formatCode="_(* #,##0.00_);_(* \(#,##0.00\);_(* &quot;-&quot;??_);_(@_)">
                  <c:v>19380.238000000001</c:v>
                </c:pt>
                <c:pt idx="13" formatCode="_(* #,##0.00_);_(* \(#,##0.00\);_(* &quot;-&quot;??_);_(@_)">
                  <c:v>19100.387999999999</c:v>
                </c:pt>
                <c:pt idx="14" formatCode="_(* #,##0.00_);_(* \(#,##0.00\);_(* &quot;-&quot;??_);_(@_)">
                  <c:v>18794.432000000001</c:v>
                </c:pt>
                <c:pt idx="15" formatCode="_(* #,##0.00_);_(* \(#,##0.00\);_(* &quot;-&quot;??_);_(@_)">
                  <c:v>19104.5</c:v>
                </c:pt>
                <c:pt idx="16" formatCode="_(* #,##0.00_);_(* \(#,##0.00\);_(* &quot;-&quot;??_);_(@_)">
                  <c:v>18922.378000000001</c:v>
                </c:pt>
                <c:pt idx="17" formatCode="_(* #,##0.00_);_(* \(#,##0.00\);_(* &quot;-&quot;??_);_(@_)">
                  <c:v>18533.57</c:v>
                </c:pt>
                <c:pt idx="18" formatCode="_(* #,##0.00_);_(* \(#,##0.00\);_(* &quot;-&quot;??_);_(@_)">
                  <c:v>18680.292000000001</c:v>
                </c:pt>
                <c:pt idx="19" formatCode="_(* #,##0.00_);_(* \(#,##0.00\);_(* &quot;-&quot;??_);_(@_)">
                  <c:v>18289.502</c:v>
                </c:pt>
                <c:pt idx="20" formatCode="_(* #,##0.00_);_(* \(#,##0.00\);_(* &quot;-&quot;??_);_(@_)">
                  <c:v>18339.350999999999</c:v>
                </c:pt>
                <c:pt idx="21" formatCode="_(* #,##0.00_);_(* \(#,##0.00\);_(* &quot;-&quot;??_);_(@_)">
                  <c:v>17627.327000000001</c:v>
                </c:pt>
                <c:pt idx="22" formatCode="_(* #,##0.00_);_(* \(#,##0.00\);_(* &quot;-&quot;??_);_(@_)">
                  <c:v>17521.501</c:v>
                </c:pt>
                <c:pt idx="23" formatCode="_(* #,##0.00_);_(* \(#,##0.00\);_(* &quot;-&quot;??_);_(@_)">
                  <c:v>16995.563999999998</c:v>
                </c:pt>
                <c:pt idx="24" formatCode="_(* #,##0.00_);_(* \(#,##0.00\);_(* &quot;-&quot;??_);_(@_)">
                  <c:v>16584.8</c:v>
                </c:pt>
                <c:pt idx="25" formatCode="_(* #,##0.00_);_(* \(#,##0.00\);_(* &quot;-&quot;??_);_(@_)">
                  <c:v>16193.063</c:v>
                </c:pt>
                <c:pt idx="26" formatCode="_(* #,##0.00_);_(* \(#,##0.00\);_(* &quot;-&quot;??_);_(@_)">
                  <c:v>16002.574000000001</c:v>
                </c:pt>
                <c:pt idx="27" formatCode="_(* #,##0.00_);_(* \(#,##0.00\);_(* &quot;-&quot;??_);_(@_)">
                  <c:v>15585.052</c:v>
                </c:pt>
                <c:pt idx="28" formatCode="_(* #,##0.00_);_(* \(#,##0.00\);_(* &quot;-&quot;??_);_(@_)">
                  <c:v>15329.151</c:v>
                </c:pt>
                <c:pt idx="29" formatCode="_(* #,##0.00_);_(* \(#,##0.00\);_(* &quot;-&quot;??_);_(@_)">
                  <c:v>15135.107</c:v>
                </c:pt>
                <c:pt idx="30" formatCode="_(* #,##0.00_);_(* \(#,##0.00\);_(* &quot;-&quot;??_);_(@_)">
                  <c:v>14534.179</c:v>
                </c:pt>
                <c:pt idx="31" formatCode="_(* #,##0.00_);_(* \(#,##0.00\);_(* &quot;-&quot;??_);_(@_)">
                  <c:v>14544.701999999999</c:v>
                </c:pt>
                <c:pt idx="32" formatCode="_(* #,##0.00_);_(* \(#,##0.00\);_(* &quot;-&quot;??_);_(@_)">
                  <c:v>14011.446</c:v>
                </c:pt>
                <c:pt idx="33" formatCode="_(* #,##0.00_);_(* \(#,##0.00\);_(* &quot;-&quot;??_);_(@_)">
                  <c:v>13870.528</c:v>
                </c:pt>
                <c:pt idx="34" formatCode="_(* #,##0.00_);_(* \(#,##0.00\);_(* &quot;-&quot;??_);_(@_)">
                  <c:v>13989.981</c:v>
                </c:pt>
                <c:pt idx="35" formatCode="_(* #,##0.00_);_(* \(#,##0.00\);_(* &quot;-&quot;??_);_(@_)">
                  <c:v>14038.019</c:v>
                </c:pt>
                <c:pt idx="36" formatCode="_(* #,##0.00_);_(* \(#,##0.00\);_(* &quot;-&quot;??_);_(@_)">
                  <c:v>14112.887000000001</c:v>
                </c:pt>
                <c:pt idx="37" formatCode="_(* #,##0.00_);_(* \(#,##0.00\);_(* &quot;-&quot;??_);_(@_)">
                  <c:v>14256.553</c:v>
                </c:pt>
                <c:pt idx="38" formatCode="_(* #,##0.00_);_(* \(#,##0.00\);_(* &quot;-&quot;??_);_(@_)">
                  <c:v>14502.17</c:v>
                </c:pt>
                <c:pt idx="39" formatCode="_(* #,##0.00_);_(* \(#,##0.00\);_(* &quot;-&quot;??_);_(@_)">
                  <c:v>14935.035</c:v>
                </c:pt>
                <c:pt idx="40" formatCode="_(* #,##0.00_);_(* \(#,##0.00\);_(* &quot;-&quot;??_);_(@_)">
                  <c:v>15295.145</c:v>
                </c:pt>
                <c:pt idx="41" formatCode="_(* #,##0.00_);_(* \(#,##0.00\);_(* &quot;-&quot;??_);_(@_)">
                  <c:v>15731.632</c:v>
                </c:pt>
                <c:pt idx="42" formatCode="_(* #,##0.00_);_(* \(#,##0.00\);_(* &quot;-&quot;??_);_(@_)">
                  <c:v>15889.174999999999</c:v>
                </c:pt>
                <c:pt idx="43" formatCode="_(* #,##0.00_);_(* \(#,##0.00\);_(* &quot;-&quot;??_);_(@_)">
                  <c:v>16113.796</c:v>
                </c:pt>
                <c:pt idx="44" formatCode="_(* #,##0.00_);_(* \(#,##0.00\);_(* &quot;-&quot;??_);_(@_)">
                  <c:v>16527.194</c:v>
                </c:pt>
                <c:pt idx="45" formatCode="_(* #,##0.00_);_(* \(#,##0.00\);_(* &quot;-&quot;??_);_(@_)">
                  <c:v>16730.784</c:v>
                </c:pt>
                <c:pt idx="46" formatCode="_(* #,##0.00_);_(* \(#,##0.00\);_(* &quot;-&quot;??_);_(@_)">
                  <c:v>17848.004000000001</c:v>
                </c:pt>
                <c:pt idx="47" formatCode="_(* #,##0.00_);_(* \(#,##0.00\);_(* &quot;-&quot;??_);_(@_)">
                  <c:v>19003.766</c:v>
                </c:pt>
                <c:pt idx="48" formatCode="_(* #,##0.00_);_(* \(#,##0.00\);_(* &quot;-&quot;??_);_(@_)">
                  <c:v>19603.062999999998</c:v>
                </c:pt>
                <c:pt idx="49" formatCode="_(* #,##0.00_);_(* \(#,##0.00\);_(* &quot;-&quot;??_);_(@_)">
                  <c:v>20419.577000000001</c:v>
                </c:pt>
                <c:pt idx="50" formatCode="_(* #,##0.00_);_(* \(#,##0.00\);_(* &quot;-&quot;??_);_(@_)">
                  <c:v>21457.822</c:v>
                </c:pt>
                <c:pt idx="51" formatCode="_(* #,##0.00_);_(* \(#,##0.00\);_(* &quot;-&quot;??_);_(@_)">
                  <c:v>21890.32</c:v>
                </c:pt>
                <c:pt idx="52" formatCode="_(* #,##0.00_);_(* \(#,##0.00\);_(* &quot;-&quot;??_);_(@_)">
                  <c:v>23621.531999999999</c:v>
                </c:pt>
                <c:pt idx="53" formatCode="_(* #,##0.00_);_(* \(#,##0.00\);_(* &quot;-&quot;??_);_(@_)">
                  <c:v>24865.401999999998</c:v>
                </c:pt>
                <c:pt idx="54" formatCode="_(* #,##0.00_);_(* \(#,##0.00\);_(* &quot;-&quot;??_);_(@_)">
                  <c:v>25223.737000000001</c:v>
                </c:pt>
                <c:pt idx="55" formatCode="_(* #,##0.00_);_(* \(#,##0.00\);_(* &quot;-&quot;??_);_(@_)">
                  <c:v>25626.096000000001</c:v>
                </c:pt>
                <c:pt idx="56" formatCode="_(* #,##0.00_);_(* \(#,##0.00\);_(* &quot;-&quot;??_);_(@_)">
                  <c:v>25755.756000000001</c:v>
                </c:pt>
                <c:pt idx="57" formatCode="_(* #,##0.00_);_(* \(#,##0.00\);_(* &quot;-&quot;??_);_(@_)">
                  <c:v>25999.008999999998</c:v>
                </c:pt>
                <c:pt idx="58" formatCode="_(* #,##0.00_);_(* \(#,##0.00\);_(* &quot;-&quot;??_);_(@_)">
                  <c:v>25419.226999999999</c:v>
                </c:pt>
                <c:pt idx="59" formatCode="_(* #,##0.00_);_(* \(#,##0.00\);_(* &quot;-&quot;??_);_(@_)">
                  <c:v>25648.669000000002</c:v>
                </c:pt>
                <c:pt idx="60" formatCode="_(* #,##0.00_);_(* \(#,##0.00\);_(* &quot;-&quot;??_);_(@_)">
                  <c:v>25368.850999999999</c:v>
                </c:pt>
                <c:pt idx="61" formatCode="_(* #,##0.00_);_(* \(#,##0.00\);_(* &quot;-&quot;??_);_(@_)">
                  <c:v>25172.403999999999</c:v>
                </c:pt>
                <c:pt idx="62" formatCode="_(* #,##0.00_);_(* \(#,##0.00\);_(* &quot;-&quot;??_);_(@_)">
                  <c:v>24231.531999999999</c:v>
                </c:pt>
                <c:pt idx="63" formatCode="_(* #,##0.00_);_(* \(#,##0.00\);_(* &quot;-&quot;??_);_(@_)">
                  <c:v>23688.080999999998</c:v>
                </c:pt>
                <c:pt idx="64" formatCode="_(* #,##0.00_);_(* \(#,##0.00\);_(* &quot;-&quot;??_);_(@_)">
                  <c:v>22486.565999999999</c:v>
                </c:pt>
                <c:pt idx="65" formatCode="_(* #,##0.00_);_(* \(#,##0.00\);_(* &quot;-&quot;??_);_(@_)">
                  <c:v>21759.428</c:v>
                </c:pt>
                <c:pt idx="66" formatCode="_(* #,##0.00_);_(* \(#,##0.00\);_(* &quot;-&quot;??_);_(@_)">
                  <c:v>21802.397000000001</c:v>
                </c:pt>
                <c:pt idx="67" formatCode="_(* #,##0.00_);_(* \(#,##0.00\);_(* &quot;-&quot;??_);_(@_)">
                  <c:v>21706.858</c:v>
                </c:pt>
                <c:pt idx="68" formatCode="_(* #,##0.00_);_(* \(#,##0.00\);_(* &quot;-&quot;??_);_(@_)">
                  <c:v>21813.998</c:v>
                </c:pt>
                <c:pt idx="69" formatCode="_(* #,##0.00_);_(* \(#,##0.00\);_(* &quot;-&quot;??_);_(@_)">
                  <c:v>21701.111000000001</c:v>
                </c:pt>
                <c:pt idx="70" formatCode="_(* #,##0.00_);_(* \(#,##0.00\);_(* &quot;-&quot;??_);_(@_)">
                  <c:v>21573.933000000001</c:v>
                </c:pt>
                <c:pt idx="71" formatCode="_(* #,##0.00_);_(* \(#,##0.00\);_(* &quot;-&quot;??_);_(@_)">
                  <c:v>21223.893</c:v>
                </c:pt>
                <c:pt idx="72" formatCode="_(* #,##0.00_);_(* \(#,##0.00\);_(* &quot;-&quot;??_);_(@_)">
                  <c:v>21819.042000000001</c:v>
                </c:pt>
                <c:pt idx="73" formatCode="_(* #,##0.00_);_(* \(#,##0.00\);_(* &quot;-&quot;??_);_(@_)">
                  <c:v>22296.585999999999</c:v>
                </c:pt>
                <c:pt idx="74" formatCode="_(* #,##0.00_);_(* \(#,##0.00\);_(* &quot;-&quot;??_);_(@_)">
                  <c:v>22715.221000000001</c:v>
                </c:pt>
                <c:pt idx="75" formatCode="_(* #,##0.00_);_(* \(#,##0.00\);_(* &quot;-&quot;??_);_(@_)">
                  <c:v>23231.285</c:v>
                </c:pt>
                <c:pt idx="76" formatCode="_(* #,##0.00_);_(* \(#,##0.00\);_(* &quot;-&quot;??_);_(@_)">
                  <c:v>23667.666000000001</c:v>
                </c:pt>
                <c:pt idx="77" formatCode="_(* #,##0.00_);_(* \(#,##0.00\);_(* &quot;-&quot;??_);_(@_)">
                  <c:v>23468.822</c:v>
                </c:pt>
                <c:pt idx="78" formatCode="_(* #,##0.00_);_(* \(#,##0.00\);_(* &quot;-&quot;??_);_(@_)">
                  <c:v>23372.175999999999</c:v>
                </c:pt>
                <c:pt idx="79" formatCode="_(* #,##0.00_);_(* \(#,##0.00\);_(* &quot;-&quot;??_);_(@_)">
                  <c:v>23710.597000000002</c:v>
                </c:pt>
                <c:pt idx="80" formatCode="_(* #,##0.00_);_(* \(#,##0.00\);_(* &quot;-&quot;??_);_(@_)">
                  <c:v>24166.962</c:v>
                </c:pt>
                <c:pt idx="81" formatCode="_(* #,##0.00_);_(* \(#,##0.00\);_(* &quot;-&quot;??_);_(@_)">
                  <c:v>24557.794000000002</c:v>
                </c:pt>
                <c:pt idx="82" formatCode="_(* #,##0.00_);_(* \(#,##0.00\);_(* &quot;-&quot;??_);_(@_)">
                  <c:v>24962.367999999999</c:v>
                </c:pt>
                <c:pt idx="83" formatCode="_(* #,##0.00_);_(* \(#,##0.00\);_(* &quot;-&quot;??_);_(@_)">
                  <c:v>24595.571</c:v>
                </c:pt>
                <c:pt idx="84" formatCode="_(* #,##0.00_);_(* \(#,##0.00\);_(* &quot;-&quot;??_);_(@_)">
                  <c:v>24353.937000000002</c:v>
                </c:pt>
                <c:pt idx="85" formatCode="_(* #,##0.00_);_(* \(#,##0.00\);_(* &quot;-&quot;??_);_(@_)">
                  <c:v>24393.68</c:v>
                </c:pt>
                <c:pt idx="86" formatCode="_(* #,##0.00_);_(* \(#,##0.00\);_(* &quot;-&quot;??_);_(@_)">
                  <c:v>24874.47</c:v>
                </c:pt>
                <c:pt idx="87" formatCode="_(* #,##0.00_);_(* \(#,##0.00\);_(* &quot;-&quot;??_);_(@_)">
                  <c:v>25336.683000000001</c:v>
                </c:pt>
                <c:pt idx="88" formatCode="_(* #,##0.00_);_(* \(#,##0.00\);_(* &quot;-&quot;??_);_(@_)">
                  <c:v>25229.344000000001</c:v>
                </c:pt>
                <c:pt idx="89" formatCode="_(* #,##0.00_);_(* \(#,##0.00\);_(* &quot;-&quot;??_);_(@_)">
                  <c:v>25337.698</c:v>
                </c:pt>
                <c:pt idx="90" formatCode="_(* #,##0.00_);_(* \(#,##0.00\);_(* &quot;-&quot;??_);_(@_)">
                  <c:v>26220.371999999999</c:v>
                </c:pt>
                <c:pt idx="91" formatCode="_(* #,##0.00_);_(* \(#,##0.00\);_(* &quot;-&quot;??_);_(@_)">
                  <c:v>25692.609</c:v>
                </c:pt>
                <c:pt idx="92" formatCode="_(* #,##0.00_);_(* \(#,##0.00\);_(* &quot;-&quot;??_);_(@_)">
                  <c:v>24951.913</c:v>
                </c:pt>
                <c:pt idx="93" formatCode="_(* #,##0.00_);_(* \(#,##0.00\);_(* &quot;-&quot;??_);_(@_)">
                  <c:v>25305.233</c:v>
                </c:pt>
                <c:pt idx="94" formatCode="_(* #,##0.00_);_(* \(#,##0.00\);_(* &quot;-&quot;??_);_(@_)">
                  <c:v>24758.392</c:v>
                </c:pt>
                <c:pt idx="95" formatCode="_(* #,##0.00_);_(* \(#,##0.00\);_(* &quot;-&quot;??_);_(@_)">
                  <c:v>25193.934000000001</c:v>
                </c:pt>
                <c:pt idx="96" formatCode="_(* #,##0.00_);_(* \(#,##0.00\);_(* &quot;-&quot;??_);_(@_)">
                  <c:v>25614.775000000001</c:v>
                </c:pt>
                <c:pt idx="97" formatCode="_(* #,##0.00_);_(* \(#,##0.00\);_(* &quot;-&quot;??_);_(@_)">
                  <c:v>25867.906999999999</c:v>
                </c:pt>
                <c:pt idx="98" formatCode="_(* #,##0.00_);_(* \(#,##0.00\);_(* &quot;-&quot;??_);_(@_)">
                  <c:v>25962.704000000002</c:v>
                </c:pt>
                <c:pt idx="99" formatCode="_(* #,##0.00_);_(* \(#,##0.00\);_(* &quot;-&quot;??_);_(@_)">
                  <c:v>26354.172999999999</c:v>
                </c:pt>
                <c:pt idx="100" formatCode="_(* #,##0.00_);_(* \(#,##0.00\);_(* &quot;-&quot;??_);_(@_)">
                  <c:v>26031.88</c:v>
                </c:pt>
                <c:pt idx="101" formatCode="_(* #,##0.00_);_(* \(#,##0.00\);_(* &quot;-&quot;??_);_(@_)">
                  <c:v>26869.577000000001</c:v>
                </c:pt>
                <c:pt idx="102" formatCode="_(* #,##0.00_);_(* \(#,##0.00\);_(* &quot;-&quot;??_);_(@_)">
                  <c:v>26751.435000000001</c:v>
                </c:pt>
                <c:pt idx="103" formatCode="_(* #,##0.00_);_(* \(#,##0.00\);_(* &quot;-&quot;??_);_(@_)">
                  <c:v>27277.773000000001</c:v>
                </c:pt>
                <c:pt idx="104" formatCode="_(* #,##0.00_);_(* \(#,##0.00\);_(* &quot;-&quot;??_);_(@_)">
                  <c:v>28327.519</c:v>
                </c:pt>
                <c:pt idx="105" formatCode="_(* #,##0.00_);_(* \(#,##0.00\);_(* &quot;-&quot;??_);_(@_)">
                  <c:v>28404.287</c:v>
                </c:pt>
                <c:pt idx="106" formatCode="_(* #,##0.00_);_(* \(#,##0.00\);_(* &quot;-&quot;??_);_(@_)">
                  <c:v>29034.239000000001</c:v>
                </c:pt>
                <c:pt idx="107" formatCode="_(* #,##0.00_);_(* \(#,##0.00\);_(* &quot;-&quot;??_);_(@_)">
                  <c:v>31402.528999999999</c:v>
                </c:pt>
                <c:pt idx="108" formatCode="_(* #,##0.00_);_(* \(#,##0.00\);_(* &quot;-&quot;??_);_(@_)">
                  <c:v>30784.852999999999</c:v>
                </c:pt>
                <c:pt idx="109" formatCode="_(* #,##0.00_);_(* \(#,##0.00\);_(* &quot;-&quot;??_);_(@_)">
                  <c:v>30109.341</c:v>
                </c:pt>
                <c:pt idx="110" formatCode="_(* #,##0.00_);_(* \(#,##0.00\);_(* &quot;-&quot;??_);_(@_)">
                  <c:v>29546.306</c:v>
                </c:pt>
                <c:pt idx="111" formatCode="_(* #,##0.00_);_(* \(#,##0.00\);_(* &quot;-&quot;??_);_(@_)">
                  <c:v>28749.698</c:v>
                </c:pt>
                <c:pt idx="112" formatCode="_(* #,##0.00_);_(* \(#,##0.00\);_(* &quot;-&quot;??_);_(@_)">
                  <c:v>29227.724999999999</c:v>
                </c:pt>
                <c:pt idx="113" formatCode="_(* #,##0.00_);_(* \(#,##0.00\);_(* &quot;-&quot;??_);_(@_)">
                  <c:v>28331.219000000001</c:v>
                </c:pt>
                <c:pt idx="114" formatCode="_(* #,##0.00_);_(* \(#,##0.00\);_(* &quot;-&quot;??_);_(@_)">
                  <c:v>27579.038</c:v>
                </c:pt>
                <c:pt idx="115" formatCode="_(* #,##0.00_);_(* \(#,##0.00\);_(* &quot;-&quot;??_);_(@_)">
                  <c:v>27594.492999999999</c:v>
                </c:pt>
                <c:pt idx="116" formatCode="_(* #,##0.00_);_(* \(#,##0.00\);_(* &quot;-&quot;??_);_(@_)">
                  <c:v>27150.238000000001</c:v>
                </c:pt>
                <c:pt idx="117" formatCode="_(* #,##0.00_);_(* \(#,##0.00\);_(* &quot;-&quot;??_);_(@_)">
                  <c:v>26966.06</c:v>
                </c:pt>
                <c:pt idx="118" formatCode="_(* #,##0.00_);_(* \(#,##0.00\);_(* &quot;-&quot;??_);_(@_)">
                  <c:v>27052.465</c:v>
                </c:pt>
                <c:pt idx="119" formatCode="_(* #,##0.00_);_(* \(#,##0.00\);_(* &quot;-&quot;??_);_(@_)">
                  <c:v>25032.741000000002</c:v>
                </c:pt>
                <c:pt idx="120" formatCode="_(* #,##0.00_);_(* \(#,##0.00\);_(* &quot;-&quot;??_);_(@_)">
                  <c:v>24925.652999999998</c:v>
                </c:pt>
                <c:pt idx="121" formatCode="_(* #,##0.00_);_(* \(#,##0.00\);_(* &quot;-&quot;??_);_(@_)">
                  <c:v>25050.294000000002</c:v>
                </c:pt>
                <c:pt idx="122" formatCode="_(* #,##0.00_);_(* \(#,##0.00\);_(* &quot;-&quot;??_);_(@_)">
                  <c:v>25191.074000000001</c:v>
                </c:pt>
                <c:pt idx="123" formatCode="_(* #,##0.00_);_(* \(#,##0.00\);_(* &quot;-&quot;??_);_(@_)">
                  <c:v>25034.651000000002</c:v>
                </c:pt>
                <c:pt idx="124" formatCode="_(* #,##0.00_);_(* \(#,##0.00\);_(* &quot;-&quot;??_);_(@_)">
                  <c:v>24486.848000000002</c:v>
                </c:pt>
                <c:pt idx="125" formatCode="_(* #,##0.00_);_(* \(#,##0.00\);_(* &quot;-&quot;??_);_(@_)">
                  <c:v>24482.928</c:v>
                </c:pt>
                <c:pt idx="126" formatCode="_(* #,##0.00_);_(* \(#,##0.00\);_(* &quot;-&quot;??_);_(@_)">
                  <c:v>24599.937999999998</c:v>
                </c:pt>
                <c:pt idx="127" formatCode="_(* #,##0.00_);_(* \(#,##0.00\);_(* &quot;-&quot;??_);_(@_)">
                  <c:v>24524.42</c:v>
                </c:pt>
                <c:pt idx="128" formatCode="_(* #,##0.00_);_(* \(#,##0.00\);_(* &quot;-&quot;??_);_(@_)">
                  <c:v>24428.396000000001</c:v>
                </c:pt>
                <c:pt idx="129" formatCode="_(* #,##0.00_);_(* \(#,##0.00\);_(* &quot;-&quot;??_);_(@_)">
                  <c:v>24261.84</c:v>
                </c:pt>
                <c:pt idx="130" formatCode="_(* #,##0.00_);_(* \(#,##0.00\);_(* &quot;-&quot;??_);_(@_)">
                  <c:v>24099.379000000001</c:v>
                </c:pt>
                <c:pt idx="131" formatCode="_(* #,##0.00_);_(* \(#,##0.00\);_(* &quot;-&quot;??_);_(@_)">
                  <c:v>23592.203000000001</c:v>
                </c:pt>
                <c:pt idx="132" formatCode="_(* #,##0.00_);_(* \(#,##0.00\);_(* &quot;-&quot;??_);_(@_)">
                  <c:v>23724.635999999999</c:v>
                </c:pt>
                <c:pt idx="133" formatCode="_(* #,##0.00_);_(* \(#,##0.00\);_(* &quot;-&quot;??_);_(@_)">
                  <c:v>23494.133000000002</c:v>
                </c:pt>
                <c:pt idx="134" formatCode="_(* #,##0.00_);_(* \(#,##0.00\);_(* &quot;-&quot;??_);_(@_)">
                  <c:v>22897.806</c:v>
                </c:pt>
                <c:pt idx="135" formatCode="_(* #,##0.00_);_(* \(#,##0.00\);_(* &quot;-&quot;??_);_(@_)">
                  <c:v>23181.853999999999</c:v>
                </c:pt>
                <c:pt idx="136" formatCode="_(* #,##0.00_);_(* \(#,##0.00\);_(* &quot;-&quot;??_);_(@_)">
                  <c:v>23280.236000000001</c:v>
                </c:pt>
                <c:pt idx="137" formatCode="_(* #,##0.00_);_(* \(#,##0.00\);_(* &quot;-&quot;??_);_(@_)">
                  <c:v>23181.842000000001</c:v>
                </c:pt>
                <c:pt idx="138" formatCode="_(* #,##0.00_);_(* \(#,##0.00\);_(* &quot;-&quot;??_);_(@_)">
                  <c:v>23216.629000000001</c:v>
                </c:pt>
                <c:pt idx="139" formatCode="_(* #,##0.00_);_(* \(#,##0.00\);_(* &quot;-&quot;??_);_(@_)">
                  <c:v>22972.902999999998</c:v>
                </c:pt>
                <c:pt idx="140" formatCode="_(* #,##0.00_);_(* \(#,##0.00\);_(* &quot;-&quot;??_);_(@_)">
                  <c:v>22732.07</c:v>
                </c:pt>
                <c:pt idx="141" formatCode="_(* #,##0.00_);_(* \(#,##0.00\);_(* &quot;-&quot;??_);_(@_)">
                  <c:v>22580.395</c:v>
                </c:pt>
                <c:pt idx="142" formatCode="_(* #,##0.00_);_(* \(#,##0.00\);_(* &quot;-&quot;??_);_(@_)">
                  <c:v>22642.758000000002</c:v>
                </c:pt>
                <c:pt idx="143" formatCode="_(* #,##0.00_);_(* \(#,##0.00\);_(* &quot;-&quot;??_);_(@_)">
                  <c:v>22202.691999999999</c:v>
                </c:pt>
                <c:pt idx="144" formatCode="_(* #,##0.00_);_(* \(#,##0.00\);_(* &quot;-&quot;??_);_(@_)">
                  <c:v>22050.069</c:v>
                </c:pt>
                <c:pt idx="145" formatCode="_(* #,##0.00_);_(* \(#,##0.00\);_(* &quot;-&quot;??_);_(@_)">
                  <c:v>22070.784</c:v>
                </c:pt>
                <c:pt idx="146" formatCode="_(* #,##0.00_);_(* \(#,##0.00\);_(* &quot;-&quot;??_);_(@_)">
                  <c:v>22438.721000000001</c:v>
                </c:pt>
                <c:pt idx="147" formatCode="_(* #,##0.00_);_(* \(#,##0.00\);_(* &quot;-&quot;??_);_(@_)">
                  <c:v>21983.41</c:v>
                </c:pt>
                <c:pt idx="148" formatCode="_(* #,##0.00_);_(* \(#,##0.00\);_(* &quot;-&quot;??_);_(@_)">
                  <c:v>21943.852999999999</c:v>
                </c:pt>
                <c:pt idx="149" formatCode="_(* #,##0.00_);_(* \(#,##0.00\);_(* &quot;-&quot;??_);_(@_)">
                  <c:v>21971.773000000001</c:v>
                </c:pt>
                <c:pt idx="150" formatCode="_(* #,##0.00_);_(* \(#,##0.00\);_(* &quot;-&quot;??_);_(@_)">
                  <c:v>21938.300999999999</c:v>
                </c:pt>
                <c:pt idx="151" formatCode="_(* #,##0.00_);_(* \(#,##0.00\);_(* &quot;-&quot;??_);_(@_)">
                  <c:v>21739.066999999999</c:v>
                </c:pt>
                <c:pt idx="152" formatCode="_(* #,##0.00_);_(* \(#,##0.00\);_(* &quot;-&quot;??_);_(@_)">
                  <c:v>21527.098999999998</c:v>
                </c:pt>
                <c:pt idx="153" formatCode="_(* #,##0.00_);_(* \(#,##0.00\);_(* &quot;-&quot;??_);_(@_)">
                  <c:v>21319.699000000001</c:v>
                </c:pt>
                <c:pt idx="154" formatCode="_(* #,##0.00_);_(* \(#,##0.00\);_(* &quot;-&quot;??_);_(@_)">
                  <c:v>21107.54</c:v>
                </c:pt>
                <c:pt idx="155" formatCode="_(* #,##0.00_);_(* \(#,##0.00\);_(* &quot;-&quot;??_);_(@_)">
                  <c:v>23222.231</c:v>
                </c:pt>
                <c:pt idx="156" formatCode="_(* #,##0.00_);_(* \(#,##0.00\);_(* &quot;-&quot;??_);_(@_)">
                  <c:v>23401.255000000001</c:v>
                </c:pt>
                <c:pt idx="157" formatCode="_(* #,##0.00_);_(* \(#,##0.00\);_(* &quot;-&quot;??_);_(@_)">
                  <c:v>23485.708999999999</c:v>
                </c:pt>
                <c:pt idx="158" formatCode="_(* #,##0.00_);_(* \(#,##0.00\);_(* &quot;-&quot;??_);_(@_)">
                  <c:v>22723.173999999999</c:v>
                </c:pt>
                <c:pt idx="159" formatCode="_(* #,##0.00_);_(* \(#,##0.00\);_(* &quot;-&quot;??_);_(@_)">
                  <c:v>21415.62</c:v>
                </c:pt>
                <c:pt idx="160" formatCode="_(* #,##0.00_);_(* \(#,##0.00\);_(* &quot;-&quot;??_);_(@_)">
                  <c:v>20380.052</c:v>
                </c:pt>
                <c:pt idx="161" formatCode="_(* #,##0.00_);_(* \(#,##0.00\);_(* &quot;-&quot;??_);_(@_)">
                  <c:v>19904.013999999999</c:v>
                </c:pt>
                <c:pt idx="162" formatCode="_(* #,##0.00_);_(* \(#,##0.00\);_(* &quot;-&quot;??_);_(@_)">
                  <c:v>19330.683000000001</c:v>
                </c:pt>
                <c:pt idx="163" formatCode="_(* #,##0.00_);_(* \(#,##0.00\);_(* &quot;-&quot;??_);_(@_)">
                  <c:v>18882.691999999999</c:v>
                </c:pt>
                <c:pt idx="164" formatCode="_(* #,##0.00_);_(* \(#,##0.00\);_(* &quot;-&quot;??_);_(@_)">
                  <c:v>19089.368999999999</c:v>
                </c:pt>
                <c:pt idx="165" formatCode="_(* #,##0.00_);_(* \(#,##0.00\);_(* &quot;-&quot;??_);_(@_)">
                  <c:v>18833.501</c:v>
                </c:pt>
                <c:pt idx="166" formatCode="_(* #,##0.00_);_(* \(#,##0.00\);_(* &quot;-&quot;??_);_(@_)">
                  <c:v>18373.719000000001</c:v>
                </c:pt>
                <c:pt idx="167" formatCode="_(* #,##0.00_);_(* \(#,##0.00\);_(* &quot;-&quot;??_);_(@_)">
                  <c:v>16760.096000000001</c:v>
                </c:pt>
                <c:pt idx="168" formatCode="_(* #,##0.00_);_(* \(#,##0.00\);_(* &quot;-&quot;??_);_(@_)">
                  <c:v>16374.858</c:v>
                </c:pt>
                <c:pt idx="169" formatCode="_(* #,##0.00_);_(* \(#,##0.00\);_(* &quot;-&quot;??_);_(@_)">
                  <c:v>16476.787</c:v>
                </c:pt>
                <c:pt idx="170" formatCode="_(* #,##0.00_);_(* \(#,##0.00\);_(* &quot;-&quot;??_);_(@_)">
                  <c:v>17251.654999999999</c:v>
                </c:pt>
                <c:pt idx="171" formatCode="_(* #,##0.00_);_(* \(#,##0.00\);_(* &quot;-&quot;??_);_(@_)">
                  <c:v>18648.206999999999</c:v>
                </c:pt>
                <c:pt idx="172" formatCode="_(* #,##0.00_);_(* \(#,##0.00\);_(* &quot;-&quot;??_);_(@_)">
                  <c:v>19510.675999999999</c:v>
                </c:pt>
                <c:pt idx="173" formatCode="_(* #,##0.00_);_(* \(#,##0.00\);_(* &quot;-&quot;??_);_(@_)">
                  <c:v>20218.817999999999</c:v>
                </c:pt>
                <c:pt idx="174" formatCode="_(* #,##0.00_);_(* \(#,##0.00\);_(* &quot;-&quot;??_);_(@_)">
                  <c:v>20689.291000000001</c:v>
                </c:pt>
                <c:pt idx="175" formatCode="_(* #,##0.00_);_(* \(#,##0.00\);_(* &quot;-&quot;??_);_(@_)">
                  <c:v>21389.936000000002</c:v>
                </c:pt>
                <c:pt idx="176" formatCode="_(* #,##0.00_);_(* \(#,##0.00\);_(* &quot;-&quot;??_);_(@_)">
                  <c:v>21305.829000000002</c:v>
                </c:pt>
                <c:pt idx="177" formatCode="_(* #,##0.00_);_(* \(#,##0.00\);_(* &quot;-&quot;??_);_(@_)">
                  <c:v>21301.742999999999</c:v>
                </c:pt>
                <c:pt idx="178" formatCode="_(* #,##0.00_);_(* \(#,##0.00\);_(* &quot;-&quot;??_);_(@_)">
                  <c:v>21552.038</c:v>
                </c:pt>
                <c:pt idx="179" formatCode="_(* #,##0.00_);_(* \(#,##0.00\);_(* &quot;-&quot;??_);_(@_)">
                  <c:v>21542.663</c:v>
                </c:pt>
                <c:pt idx="180" formatCode="_(* #,##0.00_);_(* \(#,##0.00\);_(* &quot;-&quot;??_);_(@_)">
                  <c:v>21914.27</c:v>
                </c:pt>
                <c:pt idx="181" formatCode="_(* #,##0.00_);_(* \(#,##0.00\);_(* &quot;-&quot;??_);_(@_)">
                  <c:v>21945.053</c:v>
                </c:pt>
                <c:pt idx="182" formatCode="_(* #,##0.00_);_(* \(#,##0.00\);_(* &quot;-&quot;??_);_(@_)">
                  <c:v>22406.29</c:v>
                </c:pt>
                <c:pt idx="183" formatCode="_(* #,##0.00_);_(* \(#,##0.00\);_(* &quot;-&quot;??_);_(@_)">
                  <c:v>22632.064999999999</c:v>
                </c:pt>
                <c:pt idx="184" formatCode="_(* #,##0.00_);_(* \(#,##0.00\);_(* &quot;-&quot;??_);_(@_)">
                  <c:v>22675.636999999999</c:v>
                </c:pt>
                <c:pt idx="185" formatCode="_(* #,##0.00_);_(* \(#,##0.00\);_(* &quot;-&quot;??_);_(@_)">
                  <c:v>23245.377</c:v>
                </c:pt>
                <c:pt idx="186" formatCode="_(* #,##0.00_);_(* \(#,##0.00\);_(* &quot;-&quot;??_);_(@_)">
                  <c:v>25327.651000000002</c:v>
                </c:pt>
                <c:pt idx="187" formatCode="_(* #,##0.00_);_(* \(#,##0.00\);_(* &quot;-&quot;??_);_(@_)">
                  <c:v>27196.156999999999</c:v>
                </c:pt>
                <c:pt idx="188" formatCode="_(* #,##0.00_);_(* \(#,##0.00\);_(* &quot;-&quot;??_);_(@_)">
                  <c:v>28420.276999999998</c:v>
                </c:pt>
                <c:pt idx="189" formatCode="_(* #,##0.00_);_(* \(#,##0.00\);_(* &quot;-&quot;??_);_(@_)">
                  <c:v>29328.048999999999</c:v>
                </c:pt>
                <c:pt idx="190" formatCode="_(* #,##0.00_);_(* \(#,##0.00\);_(* &quot;-&quot;??_);_(@_)">
                  <c:v>30339.539000000001</c:v>
                </c:pt>
                <c:pt idx="191" formatCode="_(* #,##0.00_);_(* \(#,##0.00\);_(* &quot;-&quot;??_);_(@_)">
                  <c:v>30954.485000000001</c:v>
                </c:pt>
                <c:pt idx="192" formatCode="_(* #,##0.00_);_(* \(#,##0.00\);_(* &quot;-&quot;??_);_(@_)">
                  <c:v>31438.575000000001</c:v>
                </c:pt>
                <c:pt idx="193" formatCode="_(* #,##0.00_);_(* \(#,##0.00\);_(* &quot;-&quot;??_);_(@_)">
                  <c:v>31261.543000000001</c:v>
                </c:pt>
                <c:pt idx="194" formatCode="_(* #,##0.00_);_(* \(#,##0.00\);_(* &quot;-&quot;??_);_(@_)">
                  <c:v>30793.489000000001</c:v>
                </c:pt>
                <c:pt idx="195" formatCode="_(* #,##0.00_);_(* \(#,##0.00\);_(* &quot;-&quot;??_);_(@_)">
                  <c:v>30304.258999999998</c:v>
                </c:pt>
                <c:pt idx="196" formatCode="_(* #,##0.00_);_(* \(#,##0.00\);_(* &quot;-&quot;??_);_(@_)">
                  <c:v>30664.55</c:v>
                </c:pt>
                <c:pt idx="197" formatCode="_(* #,##0.00_);_(* \(#,##0.00\);_(* &quot;-&quot;??_);_(@_)">
                  <c:v>29805.101999999999</c:v>
                </c:pt>
                <c:pt idx="198" formatCode="_(* #,##0.00_);_(* \(#,##0.00\);_(* &quot;-&quot;??_);_(@_)">
                  <c:v>27255.407999999999</c:v>
                </c:pt>
                <c:pt idx="199" formatCode="_(* #,##0.00_);_(* \(#,##0.00\);_(* &quot;-&quot;??_);_(@_)">
                  <c:v>25755.789000000001</c:v>
                </c:pt>
                <c:pt idx="200" formatCode="_(* #,##0.00_);_(* \(#,##0.00\);_(* &quot;-&quot;??_);_(@_)">
                  <c:v>24784.51</c:v>
                </c:pt>
                <c:pt idx="201" formatCode="_(* #,##0.00_);_(* \(#,##0.00\);_(* &quot;-&quot;??_);_(@_)">
                  <c:v>24504.269</c:v>
                </c:pt>
                <c:pt idx="202" formatCode="_(* #,##0.00_);_(* \(#,##0.00\);_(* &quot;-&quot;??_);_(@_)">
                  <c:v>24256.111000000001</c:v>
                </c:pt>
                <c:pt idx="203" formatCode="_(* #,##0.00_);_(* \(#,##0.00\);_(* &quot;-&quot;??_);_(@_)">
                  <c:v>25233.838</c:v>
                </c:pt>
                <c:pt idx="204" formatCode="_(* #,##0.00_);_(* \(#,##0.00\);_(* &quot;-&quot;??_);_(@_)">
                  <c:v>24593.972000000002</c:v>
                </c:pt>
                <c:pt idx="205" formatCode="_(* #,##0.00_);_(* \(#,##0.00\);_(* &quot;-&quot;??_);_(@_)">
                  <c:v>24035.383999999998</c:v>
                </c:pt>
                <c:pt idx="206" formatCode="_(* #,##0.00_);_(* \(#,##0.00\);_(* &quot;-&quot;??_);_(@_)">
                  <c:v>23423.125</c:v>
                </c:pt>
                <c:pt idx="207" formatCode="_(* #,##0.00_);_(* \(#,##0.00\);_(* &quot;-&quot;??_);_(@_)">
                  <c:v>23704.608</c:v>
                </c:pt>
                <c:pt idx="208" formatCode="_(* #,##0.00_);_(* \(#,##0.00\);_(* &quot;-&quot;??_);_(@_)">
                  <c:v>23087.587</c:v>
                </c:pt>
                <c:pt idx="209" formatCode="_(* #,##0.00_);_(* \(#,##0.00\);_(* &quot;-&quot;??_);_(@_)">
                  <c:v>22796.679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6-4166-98BD-A07FC2F27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7046783"/>
        <c:axId val="352296975"/>
      </c:barChart>
      <c:lineChart>
        <c:grouping val="standard"/>
        <c:varyColors val="0"/>
        <c:ser>
          <c:idx val="4"/>
          <c:order val="1"/>
          <c:tx>
            <c:strRef>
              <c:f>'Serie área'!$M$4</c:f>
              <c:strCache>
                <c:ptCount val="1"/>
                <c:pt idx="0">
                  <c:v>Industria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área'!$M$5:$M$214</c:f>
              <c:numCache>
                <c:formatCode>_-* #,##0_-;\-* #,##0_-;_-* "-"??_-;_-@_-</c:formatCode>
                <c:ptCount val="210"/>
                <c:pt idx="11" formatCode="_(* #,##0.00_);_(* \(#,##0.00\);_(* &quot;-&quot;??_);_(@_)">
                  <c:v>667.70299999999997</c:v>
                </c:pt>
                <c:pt idx="12" formatCode="_(* #,##0.00_);_(* \(#,##0.00\);_(* &quot;-&quot;??_);_(@_)">
                  <c:v>693.75099999999998</c:v>
                </c:pt>
                <c:pt idx="13" formatCode="_(* #,##0.00_);_(* \(#,##0.00\);_(* &quot;-&quot;??_);_(@_)">
                  <c:v>683.48800000000006</c:v>
                </c:pt>
                <c:pt idx="14" formatCode="_(* #,##0.00_);_(* \(#,##0.00\);_(* &quot;-&quot;??_);_(@_)">
                  <c:v>740.096</c:v>
                </c:pt>
                <c:pt idx="15" formatCode="_(* #,##0.00_);_(* \(#,##0.00\);_(* &quot;-&quot;??_);_(@_)">
                  <c:v>737.471</c:v>
                </c:pt>
                <c:pt idx="16" formatCode="_(* #,##0.00_);_(* \(#,##0.00\);_(* &quot;-&quot;??_);_(@_)">
                  <c:v>696.67899999999997</c:v>
                </c:pt>
                <c:pt idx="17" formatCode="_(* #,##0.00_);_(* \(#,##0.00\);_(* &quot;-&quot;??_);_(@_)">
                  <c:v>658.26800000000003</c:v>
                </c:pt>
                <c:pt idx="18" formatCode="_(* #,##0.00_);_(* \(#,##0.00\);_(* &quot;-&quot;??_);_(@_)">
                  <c:v>608.50699999999995</c:v>
                </c:pt>
                <c:pt idx="19" formatCode="_(* #,##0.00_);_(* \(#,##0.00\);_(* &quot;-&quot;??_);_(@_)">
                  <c:v>603.19399999999996</c:v>
                </c:pt>
                <c:pt idx="20" formatCode="_(* #,##0.00_);_(* \(#,##0.00\);_(* &quot;-&quot;??_);_(@_)">
                  <c:v>664.56100000000004</c:v>
                </c:pt>
                <c:pt idx="21" formatCode="_(* #,##0.00_);_(* \(#,##0.00\);_(* &quot;-&quot;??_);_(@_)">
                  <c:v>529.97199999999998</c:v>
                </c:pt>
                <c:pt idx="22" formatCode="_(* #,##0.00_);_(* \(#,##0.00\);_(* &quot;-&quot;??_);_(@_)">
                  <c:v>524.57899999999995</c:v>
                </c:pt>
                <c:pt idx="23" formatCode="_(* #,##0.00_);_(* \(#,##0.00\);_(* &quot;-&quot;??_);_(@_)">
                  <c:v>504.76799999999997</c:v>
                </c:pt>
                <c:pt idx="24" formatCode="_(* #,##0.00_);_(* \(#,##0.00\);_(* &quot;-&quot;??_);_(@_)">
                  <c:v>512.86400000000003</c:v>
                </c:pt>
                <c:pt idx="25" formatCode="_(* #,##0.00_);_(* \(#,##0.00\);_(* &quot;-&quot;??_);_(@_)">
                  <c:v>516.12699999999995</c:v>
                </c:pt>
                <c:pt idx="26" formatCode="_(* #,##0.00_);_(* \(#,##0.00\);_(* &quot;-&quot;??_);_(@_)">
                  <c:v>428.45400000000001</c:v>
                </c:pt>
                <c:pt idx="27" formatCode="_(* #,##0.00_);_(* \(#,##0.00\);_(* &quot;-&quot;??_);_(@_)">
                  <c:v>408.86599999999999</c:v>
                </c:pt>
                <c:pt idx="28" formatCode="_(* #,##0.00_);_(* \(#,##0.00\);_(* &quot;-&quot;??_);_(@_)">
                  <c:v>421.90100000000001</c:v>
                </c:pt>
                <c:pt idx="29" formatCode="_(* #,##0.00_);_(* \(#,##0.00\);_(* &quot;-&quot;??_);_(@_)">
                  <c:v>425.21699999999998</c:v>
                </c:pt>
                <c:pt idx="30" formatCode="_(* #,##0.00_);_(* \(#,##0.00\);_(* &quot;-&quot;??_);_(@_)">
                  <c:v>437.24599999999998</c:v>
                </c:pt>
                <c:pt idx="31" formatCode="_(* #,##0.00_);_(* \(#,##0.00\);_(* &quot;-&quot;??_);_(@_)">
                  <c:v>431.35700000000003</c:v>
                </c:pt>
                <c:pt idx="32" formatCode="_(* #,##0.00_);_(* \(#,##0.00\);_(* &quot;-&quot;??_);_(@_)">
                  <c:v>358.91300000000001</c:v>
                </c:pt>
                <c:pt idx="33" formatCode="_(* #,##0.00_);_(* \(#,##0.00\);_(* &quot;-&quot;??_);_(@_)">
                  <c:v>364.79899999999998</c:v>
                </c:pt>
                <c:pt idx="34" formatCode="_(* #,##0.00_);_(* \(#,##0.00\);_(* &quot;-&quot;??_);_(@_)">
                  <c:v>367.834</c:v>
                </c:pt>
                <c:pt idx="35" formatCode="_(* #,##0.00_);_(* \(#,##0.00\);_(* &quot;-&quot;??_);_(@_)">
                  <c:v>361.52699999999999</c:v>
                </c:pt>
                <c:pt idx="36" formatCode="_(* #,##0.00_);_(* \(#,##0.00\);_(* &quot;-&quot;??_);_(@_)">
                  <c:v>298.78100000000001</c:v>
                </c:pt>
                <c:pt idx="37" formatCode="_(* #,##0.00_);_(* \(#,##0.00\);_(* &quot;-&quot;??_);_(@_)">
                  <c:v>287.09800000000001</c:v>
                </c:pt>
                <c:pt idx="38" formatCode="_(* #,##0.00_);_(* \(#,##0.00\);_(* &quot;-&quot;??_);_(@_)">
                  <c:v>319.31900000000002</c:v>
                </c:pt>
                <c:pt idx="39" formatCode="_(* #,##0.00_);_(* \(#,##0.00\);_(* &quot;-&quot;??_);_(@_)">
                  <c:v>358.77699999999999</c:v>
                </c:pt>
                <c:pt idx="40" formatCode="_(* #,##0.00_);_(* \(#,##0.00\);_(* &quot;-&quot;??_);_(@_)">
                  <c:v>349.48700000000002</c:v>
                </c:pt>
                <c:pt idx="41" formatCode="_(* #,##0.00_);_(* \(#,##0.00\);_(* &quot;-&quot;??_);_(@_)">
                  <c:v>347.92399999999998</c:v>
                </c:pt>
                <c:pt idx="42" formatCode="_(* #,##0.00_);_(* \(#,##0.00\);_(* &quot;-&quot;??_);_(@_)">
                  <c:v>333.57900000000001</c:v>
                </c:pt>
                <c:pt idx="43" formatCode="_(* #,##0.00_);_(* \(#,##0.00\);_(* &quot;-&quot;??_);_(@_)">
                  <c:v>350.62299999999999</c:v>
                </c:pt>
                <c:pt idx="44" formatCode="_(* #,##0.00_);_(* \(#,##0.00\);_(* &quot;-&quot;??_);_(@_)">
                  <c:v>351.74599999999998</c:v>
                </c:pt>
                <c:pt idx="45" formatCode="_(* #,##0.00_);_(* \(#,##0.00\);_(* &quot;-&quot;??_);_(@_)">
                  <c:v>384.32299999999998</c:v>
                </c:pt>
                <c:pt idx="46" formatCode="_(* #,##0.00_);_(* \(#,##0.00\);_(* &quot;-&quot;??_);_(@_)">
                  <c:v>444.52800000000002</c:v>
                </c:pt>
                <c:pt idx="47" formatCode="_(* #,##0.00_);_(* \(#,##0.00\);_(* &quot;-&quot;??_);_(@_)">
                  <c:v>483.57</c:v>
                </c:pt>
                <c:pt idx="48" formatCode="_(* #,##0.00_);_(* \(#,##0.00\);_(* &quot;-&quot;??_);_(@_)">
                  <c:v>488.21600000000001</c:v>
                </c:pt>
                <c:pt idx="49" formatCode="_(* #,##0.00_);_(* \(#,##0.00\);_(* &quot;-&quot;??_);_(@_)">
                  <c:v>591.84799999999996</c:v>
                </c:pt>
                <c:pt idx="50" formatCode="_(* #,##0.00_);_(* \(#,##0.00\);_(* &quot;-&quot;??_);_(@_)">
                  <c:v>630.68600000000004</c:v>
                </c:pt>
                <c:pt idx="51" formatCode="_(* #,##0.00_);_(* \(#,##0.00\);_(* &quot;-&quot;??_);_(@_)">
                  <c:v>583.72299999999996</c:v>
                </c:pt>
                <c:pt idx="52" formatCode="_(* #,##0.00_);_(* \(#,##0.00\);_(* &quot;-&quot;??_);_(@_)">
                  <c:v>589.62900000000002</c:v>
                </c:pt>
                <c:pt idx="53" formatCode="_(* #,##0.00_);_(* \(#,##0.00\);_(* &quot;-&quot;??_);_(@_)">
                  <c:v>580.23199999999997</c:v>
                </c:pt>
                <c:pt idx="54" formatCode="_(* #,##0.00_);_(* \(#,##0.00\);_(* &quot;-&quot;??_);_(@_)">
                  <c:v>589.58399999999995</c:v>
                </c:pt>
                <c:pt idx="55" formatCode="_(* #,##0.00_);_(* \(#,##0.00\);_(* &quot;-&quot;??_);_(@_)">
                  <c:v>573.971</c:v>
                </c:pt>
                <c:pt idx="56" formatCode="_(* #,##0.00_);_(* \(#,##0.00\);_(* &quot;-&quot;??_);_(@_)">
                  <c:v>584.61900000000003</c:v>
                </c:pt>
                <c:pt idx="57" formatCode="_(* #,##0.00_);_(* \(#,##0.00\);_(* &quot;-&quot;??_);_(@_)">
                  <c:v>533.57500000000005</c:v>
                </c:pt>
                <c:pt idx="58" formatCode="_(* #,##0.00_);_(* \(#,##0.00\);_(* &quot;-&quot;??_);_(@_)">
                  <c:v>516.39300000000003</c:v>
                </c:pt>
                <c:pt idx="59" formatCode="_(* #,##0.00_);_(* \(#,##0.00\);_(* &quot;-&quot;??_);_(@_)">
                  <c:v>486.63900000000001</c:v>
                </c:pt>
                <c:pt idx="60" formatCode="_(* #,##0.00_);_(* \(#,##0.00\);_(* &quot;-&quot;??_);_(@_)">
                  <c:v>519.68700000000001</c:v>
                </c:pt>
                <c:pt idx="61" formatCode="_(* #,##0.00_);_(* \(#,##0.00\);_(* &quot;-&quot;??_);_(@_)">
                  <c:v>411.53800000000001</c:v>
                </c:pt>
                <c:pt idx="62" formatCode="_(* #,##0.00_);_(* \(#,##0.00\);_(* &quot;-&quot;??_);_(@_)">
                  <c:v>340.07600000000002</c:v>
                </c:pt>
                <c:pt idx="63" formatCode="_(* #,##0.00_);_(* \(#,##0.00\);_(* &quot;-&quot;??_);_(@_)">
                  <c:v>351.27600000000001</c:v>
                </c:pt>
                <c:pt idx="64" formatCode="_(* #,##0.00_);_(* \(#,##0.00\);_(* &quot;-&quot;??_);_(@_)">
                  <c:v>362.21499999999997</c:v>
                </c:pt>
                <c:pt idx="65" formatCode="_(* #,##0.00_);_(* \(#,##0.00\);_(* &quot;-&quot;??_);_(@_)">
                  <c:v>365.42599999999999</c:v>
                </c:pt>
                <c:pt idx="66" formatCode="_(* #,##0.00_);_(* \(#,##0.00\);_(* &quot;-&quot;??_);_(@_)">
                  <c:v>345.84399999999999</c:v>
                </c:pt>
                <c:pt idx="67" formatCode="_(* #,##0.00_);_(* \(#,##0.00\);_(* &quot;-&quot;??_);_(@_)">
                  <c:v>365.334</c:v>
                </c:pt>
                <c:pt idx="68" formatCode="_(* #,##0.00_);_(* \(#,##0.00\);_(* &quot;-&quot;??_);_(@_)">
                  <c:v>400.06799999999998</c:v>
                </c:pt>
                <c:pt idx="69" formatCode="_(* #,##0.00_);_(* \(#,##0.00\);_(* &quot;-&quot;??_);_(@_)">
                  <c:v>400.56900000000002</c:v>
                </c:pt>
                <c:pt idx="70" formatCode="_(* #,##0.00_);_(* \(#,##0.00\);_(* &quot;-&quot;??_);_(@_)">
                  <c:v>383.66500000000002</c:v>
                </c:pt>
                <c:pt idx="71" formatCode="_(* #,##0.00_);_(* \(#,##0.00\);_(* &quot;-&quot;??_);_(@_)">
                  <c:v>454.33800000000002</c:v>
                </c:pt>
                <c:pt idx="72" formatCode="_(* #,##0.00_);_(* \(#,##0.00\);_(* &quot;-&quot;??_);_(@_)">
                  <c:v>436.76499999999999</c:v>
                </c:pt>
                <c:pt idx="73" formatCode="_(* #,##0.00_);_(* \(#,##0.00\);_(* &quot;-&quot;??_);_(@_)">
                  <c:v>453.41300000000001</c:v>
                </c:pt>
                <c:pt idx="74" formatCode="_(* #,##0.00_);_(* \(#,##0.00\);_(* &quot;-&quot;??_);_(@_)">
                  <c:v>454.98899999999998</c:v>
                </c:pt>
                <c:pt idx="75" formatCode="_(* #,##0.00_);_(* \(#,##0.00\);_(* &quot;-&quot;??_);_(@_)">
                  <c:v>456.83100000000002</c:v>
                </c:pt>
                <c:pt idx="76" formatCode="_(* #,##0.00_);_(* \(#,##0.00\);_(* &quot;-&quot;??_);_(@_)">
                  <c:v>462.00700000000001</c:v>
                </c:pt>
                <c:pt idx="77" formatCode="_(* #,##0.00_);_(* \(#,##0.00\);_(* &quot;-&quot;??_);_(@_)">
                  <c:v>468.6</c:v>
                </c:pt>
                <c:pt idx="78" formatCode="_(* #,##0.00_);_(* \(#,##0.00\);_(* &quot;-&quot;??_);_(@_)">
                  <c:v>561.053</c:v>
                </c:pt>
                <c:pt idx="79" formatCode="_(* #,##0.00_);_(* \(#,##0.00\);_(* &quot;-&quot;??_);_(@_)">
                  <c:v>577.13</c:v>
                </c:pt>
                <c:pt idx="80" formatCode="_(* #,##0.00_);_(* \(#,##0.00\);_(* &quot;-&quot;??_);_(@_)">
                  <c:v>577.00400000000002</c:v>
                </c:pt>
                <c:pt idx="81" formatCode="_(* #,##0.00_);_(* \(#,##0.00\);_(* &quot;-&quot;??_);_(@_)">
                  <c:v>574.66200000000003</c:v>
                </c:pt>
                <c:pt idx="82" formatCode="_(* #,##0.00_);_(* \(#,##0.00\);_(* &quot;-&quot;??_);_(@_)">
                  <c:v>561.94299999999998</c:v>
                </c:pt>
                <c:pt idx="83" formatCode="_(* #,##0.00_);_(* \(#,##0.00\);_(* &quot;-&quot;??_);_(@_)">
                  <c:v>538.00300000000004</c:v>
                </c:pt>
                <c:pt idx="84" formatCode="_(* #,##0.00_);_(* \(#,##0.00\);_(* &quot;-&quot;??_);_(@_)">
                  <c:v>543.37699999999995</c:v>
                </c:pt>
                <c:pt idx="85" formatCode="_(* #,##0.00_);_(* \(#,##0.00\);_(* &quot;-&quot;??_);_(@_)">
                  <c:v>556.39</c:v>
                </c:pt>
                <c:pt idx="86" formatCode="_(* #,##0.00_);_(* \(#,##0.00\);_(* &quot;-&quot;??_);_(@_)">
                  <c:v>564.09500000000003</c:v>
                </c:pt>
                <c:pt idx="87" formatCode="_(* #,##0.00_);_(* \(#,##0.00\);_(* &quot;-&quot;??_);_(@_)">
                  <c:v>561.34900000000005</c:v>
                </c:pt>
                <c:pt idx="88" formatCode="_(* #,##0.00_);_(* \(#,##0.00\);_(* &quot;-&quot;??_);_(@_)">
                  <c:v>530.55100000000004</c:v>
                </c:pt>
                <c:pt idx="89" formatCode="_(* #,##0.00_);_(* \(#,##0.00\);_(* &quot;-&quot;??_);_(@_)">
                  <c:v>526.98400000000004</c:v>
                </c:pt>
                <c:pt idx="90" formatCode="_(* #,##0.00_);_(* \(#,##0.00\);_(* &quot;-&quot;??_);_(@_)">
                  <c:v>552.07299999999998</c:v>
                </c:pt>
                <c:pt idx="91" formatCode="_(* #,##0.00_);_(* \(#,##0.00\);_(* &quot;-&quot;??_);_(@_)">
                  <c:v>523.54200000000003</c:v>
                </c:pt>
                <c:pt idx="92" formatCode="_(* #,##0.00_);_(* \(#,##0.00\);_(* &quot;-&quot;??_);_(@_)">
                  <c:v>505.61</c:v>
                </c:pt>
                <c:pt idx="93" formatCode="_(* #,##0.00_);_(* \(#,##0.00\);_(* &quot;-&quot;??_);_(@_)">
                  <c:v>529.45600000000002</c:v>
                </c:pt>
                <c:pt idx="94" formatCode="_(* #,##0.00_);_(* \(#,##0.00\);_(* &quot;-&quot;??_);_(@_)">
                  <c:v>538.62199999999996</c:v>
                </c:pt>
                <c:pt idx="95" formatCode="_(* #,##0.00_);_(* \(#,##0.00\);_(* &quot;-&quot;??_);_(@_)">
                  <c:v>551.78499999999997</c:v>
                </c:pt>
                <c:pt idx="96" formatCode="_(* #,##0.00_);_(* \(#,##0.00\);_(* &quot;-&quot;??_);_(@_)">
                  <c:v>596.83699999999999</c:v>
                </c:pt>
                <c:pt idx="97" formatCode="_(* #,##0.00_);_(* \(#,##0.00\);_(* &quot;-&quot;??_);_(@_)">
                  <c:v>602.93100000000004</c:v>
                </c:pt>
                <c:pt idx="98" formatCode="_(* #,##0.00_);_(* \(#,##0.00\);_(* &quot;-&quot;??_);_(@_)">
                  <c:v>622.75099999999998</c:v>
                </c:pt>
                <c:pt idx="99" formatCode="_(* #,##0.00_);_(* \(#,##0.00\);_(* &quot;-&quot;??_);_(@_)">
                  <c:v>650.75900000000001</c:v>
                </c:pt>
                <c:pt idx="100" formatCode="_(* #,##0.00_);_(* \(#,##0.00\);_(* &quot;-&quot;??_);_(@_)">
                  <c:v>776.30700000000002</c:v>
                </c:pt>
                <c:pt idx="101" formatCode="_(* #,##0.00_);_(* \(#,##0.00\);_(* &quot;-&quot;??_);_(@_)">
                  <c:v>817.24599999999998</c:v>
                </c:pt>
                <c:pt idx="102" formatCode="_(* #,##0.00_);_(* \(#,##0.00\);_(* &quot;-&quot;??_);_(@_)">
                  <c:v>799.57100000000003</c:v>
                </c:pt>
                <c:pt idx="103" formatCode="_(* #,##0.00_);_(* \(#,##0.00\);_(* &quot;-&quot;??_);_(@_)">
                  <c:v>836.15599999999995</c:v>
                </c:pt>
                <c:pt idx="104" formatCode="_(* #,##0.00_);_(* \(#,##0.00\);_(* &quot;-&quot;??_);_(@_)">
                  <c:v>852.76599999999996</c:v>
                </c:pt>
                <c:pt idx="105" formatCode="_(* #,##0.00_);_(* \(#,##0.00\);_(* &quot;-&quot;??_);_(@_)">
                  <c:v>846.58600000000001</c:v>
                </c:pt>
                <c:pt idx="106" formatCode="_(* #,##0.00_);_(* \(#,##0.00\);_(* &quot;-&quot;??_);_(@_)">
                  <c:v>840.774</c:v>
                </c:pt>
                <c:pt idx="107" formatCode="_(* #,##0.00_);_(* \(#,##0.00\);_(* &quot;-&quot;??_);_(@_)">
                  <c:v>931.74900000000002</c:v>
                </c:pt>
                <c:pt idx="108" formatCode="_(* #,##0.00_);_(* \(#,##0.00\);_(* &quot;-&quot;??_);_(@_)">
                  <c:v>861.91899999999998</c:v>
                </c:pt>
                <c:pt idx="109" formatCode="_(* #,##0.00_);_(* \(#,##0.00\);_(* &quot;-&quot;??_);_(@_)">
                  <c:v>830.88800000000003</c:v>
                </c:pt>
                <c:pt idx="110" formatCode="_(* #,##0.00_);_(* \(#,##0.00\);_(* &quot;-&quot;??_);_(@_)">
                  <c:v>812.31100000000004</c:v>
                </c:pt>
                <c:pt idx="111" formatCode="_(* #,##0.00_);_(* \(#,##0.00\);_(* &quot;-&quot;??_);_(@_)">
                  <c:v>814.90300000000002</c:v>
                </c:pt>
                <c:pt idx="112" formatCode="_(* #,##0.00_);_(* \(#,##0.00\);_(* &quot;-&quot;??_);_(@_)">
                  <c:v>745.13300000000004</c:v>
                </c:pt>
                <c:pt idx="113" formatCode="_(* #,##0.00_);_(* \(#,##0.00\);_(* &quot;-&quot;??_);_(@_)">
                  <c:v>697.91499999999996</c:v>
                </c:pt>
                <c:pt idx="114" formatCode="_(* #,##0.00_);_(* \(#,##0.00\);_(* &quot;-&quot;??_);_(@_)">
                  <c:v>614.02200000000005</c:v>
                </c:pt>
                <c:pt idx="115" formatCode="_(* #,##0.00_);_(* \(#,##0.00\);_(* &quot;-&quot;??_);_(@_)">
                  <c:v>603.30499999999995</c:v>
                </c:pt>
                <c:pt idx="116" formatCode="_(* #,##0.00_);_(* \(#,##0.00\);_(* &quot;-&quot;??_);_(@_)">
                  <c:v>633.44399999999996</c:v>
                </c:pt>
                <c:pt idx="117" formatCode="_(* #,##0.00_);_(* \(#,##0.00\);_(* &quot;-&quot;??_);_(@_)">
                  <c:v>644.01499999999999</c:v>
                </c:pt>
                <c:pt idx="118" formatCode="_(* #,##0.00_);_(* \(#,##0.00\);_(* &quot;-&quot;??_);_(@_)">
                  <c:v>633.26499999999999</c:v>
                </c:pt>
                <c:pt idx="119" formatCode="_(* #,##0.00_);_(* \(#,##0.00\);_(* &quot;-&quot;??_);_(@_)">
                  <c:v>547.34400000000005</c:v>
                </c:pt>
                <c:pt idx="120" formatCode="_(* #,##0.00_);_(* \(#,##0.00\);_(* &quot;-&quot;??_);_(@_)">
                  <c:v>543.80100000000004</c:v>
                </c:pt>
                <c:pt idx="121" formatCode="_(* #,##0.00_);_(* \(#,##0.00\);_(* &quot;-&quot;??_);_(@_)">
                  <c:v>547.47500000000002</c:v>
                </c:pt>
                <c:pt idx="122" formatCode="_(* #,##0.00_);_(* \(#,##0.00\);_(* &quot;-&quot;??_);_(@_)">
                  <c:v>556.86800000000005</c:v>
                </c:pt>
                <c:pt idx="123" formatCode="_(* #,##0.00_);_(* \(#,##0.00\);_(* &quot;-&quot;??_);_(@_)">
                  <c:v>523.255</c:v>
                </c:pt>
                <c:pt idx="124" formatCode="_(* #,##0.00_);_(* \(#,##0.00\);_(* &quot;-&quot;??_);_(@_)">
                  <c:v>516.90899999999999</c:v>
                </c:pt>
                <c:pt idx="125" formatCode="_(* #,##0.00_);_(* \(#,##0.00\);_(* &quot;-&quot;??_);_(@_)">
                  <c:v>511.61</c:v>
                </c:pt>
                <c:pt idx="126" formatCode="_(* #,##0.00_);_(* \(#,##0.00\);_(* &quot;-&quot;??_);_(@_)">
                  <c:v>500.79700000000003</c:v>
                </c:pt>
                <c:pt idx="127" formatCode="_(* #,##0.00_);_(* \(#,##0.00\);_(* &quot;-&quot;??_);_(@_)">
                  <c:v>492.42399999999998</c:v>
                </c:pt>
                <c:pt idx="128" formatCode="_(* #,##0.00_);_(* \(#,##0.00\);_(* &quot;-&quot;??_);_(@_)">
                  <c:v>419.61200000000002</c:v>
                </c:pt>
                <c:pt idx="129" formatCode="_(* #,##0.00_);_(* \(#,##0.00\);_(* &quot;-&quot;??_);_(@_)">
                  <c:v>416.95499999999998</c:v>
                </c:pt>
                <c:pt idx="130" formatCode="_(* #,##0.00_);_(* \(#,##0.00\);_(* &quot;-&quot;??_);_(@_)">
                  <c:v>405.89400000000001</c:v>
                </c:pt>
                <c:pt idx="131" formatCode="_(* #,##0.00_);_(* \(#,##0.00\);_(* &quot;-&quot;??_);_(@_)">
                  <c:v>393.63200000000001</c:v>
                </c:pt>
                <c:pt idx="132" formatCode="_(* #,##0.00_);_(* \(#,##0.00\);_(* &quot;-&quot;??_);_(@_)">
                  <c:v>418.47500000000002</c:v>
                </c:pt>
                <c:pt idx="133" formatCode="_(* #,##0.00_);_(* \(#,##0.00\);_(* &quot;-&quot;??_);_(@_)">
                  <c:v>413.06700000000001</c:v>
                </c:pt>
                <c:pt idx="134" formatCode="_(* #,##0.00_);_(* \(#,##0.00\);_(* &quot;-&quot;??_);_(@_)">
                  <c:v>396.44499999999999</c:v>
                </c:pt>
                <c:pt idx="135" formatCode="_(* #,##0.00_);_(* \(#,##0.00\);_(* &quot;-&quot;??_);_(@_)">
                  <c:v>413.90199999999999</c:v>
                </c:pt>
                <c:pt idx="136" formatCode="_(* #,##0.00_);_(* \(#,##0.00\);_(* &quot;-&quot;??_);_(@_)">
                  <c:v>377.39699999999999</c:v>
                </c:pt>
                <c:pt idx="137" formatCode="_(* #,##0.00_);_(* \(#,##0.00\);_(* &quot;-&quot;??_);_(@_)">
                  <c:v>455.68799999999999</c:v>
                </c:pt>
                <c:pt idx="138" formatCode="_(* #,##0.00_);_(* \(#,##0.00\);_(* &quot;-&quot;??_);_(@_)">
                  <c:v>467.15</c:v>
                </c:pt>
                <c:pt idx="139" formatCode="_(* #,##0.00_);_(* \(#,##0.00\);_(* &quot;-&quot;??_);_(@_)">
                  <c:v>455.19600000000003</c:v>
                </c:pt>
                <c:pt idx="140" formatCode="_(* #,##0.00_);_(* \(#,##0.00\);_(* &quot;-&quot;??_);_(@_)">
                  <c:v>489.745</c:v>
                </c:pt>
                <c:pt idx="141" formatCode="_(* #,##0.00_);_(* \(#,##0.00\);_(* &quot;-&quot;??_);_(@_)">
                  <c:v>474.09800000000001</c:v>
                </c:pt>
                <c:pt idx="142" formatCode="_(* #,##0.00_);_(* \(#,##0.00\);_(* &quot;-&quot;??_);_(@_)">
                  <c:v>502.92</c:v>
                </c:pt>
                <c:pt idx="143" formatCode="_(* #,##0.00_);_(* \(#,##0.00\);_(* &quot;-&quot;??_);_(@_)">
                  <c:v>470.67500000000001</c:v>
                </c:pt>
                <c:pt idx="144" formatCode="_(* #,##0.00_);_(* \(#,##0.00\);_(* &quot;-&quot;??_);_(@_)">
                  <c:v>470.31599999999997</c:v>
                </c:pt>
                <c:pt idx="145" formatCode="_(* #,##0.00_);_(* \(#,##0.00\);_(* &quot;-&quot;??_);_(@_)">
                  <c:v>492.55799999999999</c:v>
                </c:pt>
                <c:pt idx="146" formatCode="_(* #,##0.00_);_(* \(#,##0.00\);_(* &quot;-&quot;??_);_(@_)">
                  <c:v>510.44499999999999</c:v>
                </c:pt>
                <c:pt idx="147" formatCode="_(* #,##0.00_);_(* \(#,##0.00\);_(* &quot;-&quot;??_);_(@_)">
                  <c:v>491.16300000000001</c:v>
                </c:pt>
                <c:pt idx="148" formatCode="_(* #,##0.00_);_(* \(#,##0.00\);_(* &quot;-&quot;??_);_(@_)">
                  <c:v>490.60500000000002</c:v>
                </c:pt>
                <c:pt idx="149" formatCode="_(* #,##0.00_);_(* \(#,##0.00\);_(* &quot;-&quot;??_);_(@_)">
                  <c:v>443.697</c:v>
                </c:pt>
                <c:pt idx="150" formatCode="_(* #,##0.00_);_(* \(#,##0.00\);_(* &quot;-&quot;??_);_(@_)">
                  <c:v>445.62</c:v>
                </c:pt>
                <c:pt idx="151" formatCode="_(* #,##0.00_);_(* \(#,##0.00\);_(* &quot;-&quot;??_);_(@_)">
                  <c:v>426.18299999999999</c:v>
                </c:pt>
                <c:pt idx="152" formatCode="_(* #,##0.00_);_(* \(#,##0.00\);_(* &quot;-&quot;??_);_(@_)">
                  <c:v>389.642</c:v>
                </c:pt>
                <c:pt idx="153" formatCode="_(* #,##0.00_);_(* \(#,##0.00\);_(* &quot;-&quot;??_);_(@_)">
                  <c:v>388.63600000000002</c:v>
                </c:pt>
                <c:pt idx="154" formatCode="_(* #,##0.00_);_(* \(#,##0.00\);_(* &quot;-&quot;??_);_(@_)">
                  <c:v>357.56700000000001</c:v>
                </c:pt>
                <c:pt idx="155" formatCode="_(* #,##0.00_);_(* \(#,##0.00\);_(* &quot;-&quot;??_);_(@_)">
                  <c:v>342.762</c:v>
                </c:pt>
                <c:pt idx="156" formatCode="_(* #,##0.00_);_(* \(#,##0.00\);_(* &quot;-&quot;??_);_(@_)">
                  <c:v>349.82799999999997</c:v>
                </c:pt>
                <c:pt idx="157" formatCode="_(* #,##0.00_);_(* \(#,##0.00\);_(* &quot;-&quot;??_);_(@_)">
                  <c:v>351.57</c:v>
                </c:pt>
                <c:pt idx="158" formatCode="_(* #,##0.00_);_(* \(#,##0.00\);_(* &quot;-&quot;??_);_(@_)">
                  <c:v>323.54500000000002</c:v>
                </c:pt>
                <c:pt idx="159" formatCode="_(* #,##0.00_);_(* \(#,##0.00\);_(* &quot;-&quot;??_);_(@_)">
                  <c:v>308.13299999999998</c:v>
                </c:pt>
                <c:pt idx="160" formatCode="_(* #,##0.00_);_(* \(#,##0.00\);_(* &quot;-&quot;??_);_(@_)">
                  <c:v>293.07900000000001</c:v>
                </c:pt>
                <c:pt idx="161" formatCode="_(* #,##0.00_);_(* \(#,##0.00\);_(* &quot;-&quot;??_);_(@_)">
                  <c:v>269.53899999999999</c:v>
                </c:pt>
                <c:pt idx="162" formatCode="_(* #,##0.00_);_(* \(#,##0.00\);_(* &quot;-&quot;??_);_(@_)">
                  <c:v>261.32</c:v>
                </c:pt>
                <c:pt idx="163" formatCode="_(* #,##0.00_);_(* \(#,##0.00\);_(* &quot;-&quot;??_);_(@_)">
                  <c:v>273.791</c:v>
                </c:pt>
                <c:pt idx="164" formatCode="_(* #,##0.00_);_(* \(#,##0.00\);_(* &quot;-&quot;??_);_(@_)">
                  <c:v>326.80799999999999</c:v>
                </c:pt>
                <c:pt idx="165" formatCode="_(* #,##0.00_);_(* \(#,##0.00\);_(* &quot;-&quot;??_);_(@_)">
                  <c:v>309.14800000000002</c:v>
                </c:pt>
                <c:pt idx="166" formatCode="_(* #,##0.00_);_(* \(#,##0.00\);_(* &quot;-&quot;??_);_(@_)">
                  <c:v>306.74700000000001</c:v>
                </c:pt>
                <c:pt idx="167" formatCode="_(* #,##0.00_);_(* \(#,##0.00\);_(* &quot;-&quot;??_);_(@_)">
                  <c:v>337.43</c:v>
                </c:pt>
                <c:pt idx="168" formatCode="_(* #,##0.00_);_(* \(#,##0.00\);_(* &quot;-&quot;??_);_(@_)">
                  <c:v>311.97800000000001</c:v>
                </c:pt>
                <c:pt idx="169" formatCode="_(* #,##0.00_);_(* \(#,##0.00\);_(* &quot;-&quot;??_);_(@_)">
                  <c:v>275.89100000000002</c:v>
                </c:pt>
                <c:pt idx="170" formatCode="_(* #,##0.00_);_(* \(#,##0.00\);_(* &quot;-&quot;??_);_(@_)">
                  <c:v>278.23099999999999</c:v>
                </c:pt>
                <c:pt idx="171" formatCode="_(* #,##0.00_);_(* \(#,##0.00\);_(* &quot;-&quot;??_);_(@_)">
                  <c:v>301.185</c:v>
                </c:pt>
                <c:pt idx="172" formatCode="_(* #,##0.00_);_(* \(#,##0.00\);_(* &quot;-&quot;??_);_(@_)">
                  <c:v>304.09500000000003</c:v>
                </c:pt>
                <c:pt idx="173" formatCode="_(* #,##0.00_);_(* \(#,##0.00\);_(* &quot;-&quot;??_);_(@_)">
                  <c:v>293.964</c:v>
                </c:pt>
                <c:pt idx="174" formatCode="_(* #,##0.00_);_(* \(#,##0.00\);_(* &quot;-&quot;??_);_(@_)">
                  <c:v>342.76299999999998</c:v>
                </c:pt>
                <c:pt idx="175" formatCode="_(* #,##0.00_);_(* \(#,##0.00\);_(* &quot;-&quot;??_);_(@_)">
                  <c:v>347.50099999999998</c:v>
                </c:pt>
                <c:pt idx="176" formatCode="_(* #,##0.00_);_(* \(#,##0.00\);_(* &quot;-&quot;??_);_(@_)">
                  <c:v>295.84699999999998</c:v>
                </c:pt>
                <c:pt idx="177" formatCode="_(* #,##0.00_);_(* \(#,##0.00\);_(* &quot;-&quot;??_);_(@_)">
                  <c:v>301.53500000000003</c:v>
                </c:pt>
                <c:pt idx="178" formatCode="_(* #,##0.00_);_(* \(#,##0.00\);_(* &quot;-&quot;??_);_(@_)">
                  <c:v>328.22699999999998</c:v>
                </c:pt>
                <c:pt idx="179" formatCode="_(* #,##0.00_);_(* \(#,##0.00\);_(* &quot;-&quot;??_);_(@_)">
                  <c:v>312.66199999999998</c:v>
                </c:pt>
                <c:pt idx="180" formatCode="_(* #,##0.00_);_(* \(#,##0.00\);_(* &quot;-&quot;??_);_(@_)">
                  <c:v>448.49799999999999</c:v>
                </c:pt>
                <c:pt idx="181" formatCode="_(* #,##0.00_);_(* \(#,##0.00\);_(* &quot;-&quot;??_);_(@_)">
                  <c:v>467.19200000000001</c:v>
                </c:pt>
                <c:pt idx="182" formatCode="_(* #,##0.00_);_(* \(#,##0.00\);_(* &quot;-&quot;??_);_(@_)">
                  <c:v>491.43099999999998</c:v>
                </c:pt>
                <c:pt idx="183" formatCode="_(* #,##0.00_);_(* \(#,##0.00\);_(* &quot;-&quot;??_);_(@_)">
                  <c:v>492.88799999999998</c:v>
                </c:pt>
                <c:pt idx="184" formatCode="_(* #,##0.00_);_(* \(#,##0.00\);_(* &quot;-&quot;??_);_(@_)">
                  <c:v>508.43700000000001</c:v>
                </c:pt>
                <c:pt idx="185" formatCode="_(* #,##0.00_);_(* \(#,##0.00\);_(* &quot;-&quot;??_);_(@_)">
                  <c:v>524.24300000000005</c:v>
                </c:pt>
                <c:pt idx="186" formatCode="_(* #,##0.00_);_(* \(#,##0.00\);_(* &quot;-&quot;??_);_(@_)">
                  <c:v>521.00800000000004</c:v>
                </c:pt>
                <c:pt idx="187" formatCode="_(* #,##0.00_);_(* \(#,##0.00\);_(* &quot;-&quot;??_);_(@_)">
                  <c:v>670.48900000000003</c:v>
                </c:pt>
                <c:pt idx="188" formatCode="_(* #,##0.00_);_(* \(#,##0.00\);_(* &quot;-&quot;??_);_(@_)">
                  <c:v>742.15499999999997</c:v>
                </c:pt>
                <c:pt idx="189" formatCode="_(* #,##0.00_);_(* \(#,##0.00\);_(* &quot;-&quot;??_);_(@_)">
                  <c:v>782.50800000000004</c:v>
                </c:pt>
                <c:pt idx="190" formatCode="_(* #,##0.00_);_(* \(#,##0.00\);_(* &quot;-&quot;??_);_(@_)">
                  <c:v>776.25300000000004</c:v>
                </c:pt>
                <c:pt idx="191" formatCode="_(* #,##0.00_);_(* \(#,##0.00\);_(* &quot;-&quot;??_);_(@_)">
                  <c:v>810.85299999999995</c:v>
                </c:pt>
                <c:pt idx="192" formatCode="_(* #,##0.00_);_(* \(#,##0.00\);_(* &quot;-&quot;??_);_(@_)">
                  <c:v>686.928</c:v>
                </c:pt>
                <c:pt idx="193" formatCode="_(* #,##0.00_);_(* \(#,##0.00\);_(* &quot;-&quot;??_);_(@_)">
                  <c:v>717.39300000000003</c:v>
                </c:pt>
                <c:pt idx="194" formatCode="_(* #,##0.00_);_(* \(#,##0.00\);_(* &quot;-&quot;??_);_(@_)">
                  <c:v>764.99</c:v>
                </c:pt>
                <c:pt idx="195" formatCode="_(* #,##0.00_);_(* \(#,##0.00\);_(* &quot;-&quot;??_);_(@_)">
                  <c:v>754.8</c:v>
                </c:pt>
                <c:pt idx="196" formatCode="_(* #,##0.00_);_(* \(#,##0.00\);_(* &quot;-&quot;??_);_(@_)">
                  <c:v>809.76400000000001</c:v>
                </c:pt>
                <c:pt idx="197" formatCode="_(* #,##0.00_);_(* \(#,##0.00\);_(* &quot;-&quot;??_);_(@_)">
                  <c:v>795.68499999999995</c:v>
                </c:pt>
                <c:pt idx="198" formatCode="_(* #,##0.00_);_(* \(#,##0.00\);_(* &quot;-&quot;??_);_(@_)">
                  <c:v>767.00300000000004</c:v>
                </c:pt>
                <c:pt idx="199" formatCode="_(* #,##0.00_);_(* \(#,##0.00\);_(* &quot;-&quot;??_);_(@_)">
                  <c:v>641.73</c:v>
                </c:pt>
                <c:pt idx="200" formatCode="_(* #,##0.00_);_(* \(#,##0.00\);_(* &quot;-&quot;??_);_(@_)">
                  <c:v>597.14</c:v>
                </c:pt>
                <c:pt idx="201" formatCode="_(* #,##0.00_);_(* \(#,##0.00\);_(* &quot;-&quot;??_);_(@_)">
                  <c:v>590.04200000000003</c:v>
                </c:pt>
                <c:pt idx="202" formatCode="_(* #,##0.00_);_(* \(#,##0.00\);_(* &quot;-&quot;??_);_(@_)">
                  <c:v>629.98400000000004</c:v>
                </c:pt>
                <c:pt idx="203" formatCode="_(* #,##0.00_);_(* \(#,##0.00\);_(* &quot;-&quot;??_);_(@_)">
                  <c:v>681.36400000000003</c:v>
                </c:pt>
                <c:pt idx="204" formatCode="_(* #,##0.00_);_(* \(#,##0.00\);_(* &quot;-&quot;??_);_(@_)">
                  <c:v>689.08799999999997</c:v>
                </c:pt>
                <c:pt idx="205" formatCode="_(* #,##0.00_);_(* \(#,##0.00\);_(* &quot;-&quot;??_);_(@_)">
                  <c:v>696.51099999999997</c:v>
                </c:pt>
                <c:pt idx="206" formatCode="_(* #,##0.00_);_(* \(#,##0.00\);_(* &quot;-&quot;??_);_(@_)">
                  <c:v>634.01700000000005</c:v>
                </c:pt>
                <c:pt idx="207" formatCode="_(* #,##0.00_);_(* \(#,##0.00\);_(* &quot;-&quot;??_);_(@_)">
                  <c:v>650.63699999999994</c:v>
                </c:pt>
                <c:pt idx="208" formatCode="_(* #,##0.00_);_(* \(#,##0.00\);_(* &quot;-&quot;??_);_(@_)">
                  <c:v>594.64800000000002</c:v>
                </c:pt>
                <c:pt idx="209" formatCode="_(* #,##0.00_);_(* \(#,##0.00\);_(* &quot;-&quot;??_);_(@_)">
                  <c:v>604.94399999999996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76-4166-98BD-A07FC2F2796A}"/>
            </c:ext>
          </c:extLst>
        </c:ser>
        <c:ser>
          <c:idx val="1"/>
          <c:order val="2"/>
          <c:tx>
            <c:strRef>
              <c:f>'Serie área'!$N$4</c:f>
              <c:strCache>
                <c:ptCount val="1"/>
                <c:pt idx="0">
                  <c:v>Oficina</c:v>
                </c:pt>
              </c:strCache>
            </c:strRef>
          </c:tx>
          <c:spPr>
            <a:ln w="38100">
              <a:solidFill>
                <a:srgbClr val="FFC000"/>
              </a:solidFill>
            </a:ln>
            <a:effectLst/>
          </c:spPr>
          <c:marker>
            <c:symbol val="none"/>
          </c:marker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área'!$N$5:$N$214</c:f>
              <c:numCache>
                <c:formatCode>_-* #,##0_-;\-* #,##0_-;_-* "-"??_-;_-@_-</c:formatCode>
                <c:ptCount val="210"/>
                <c:pt idx="11" formatCode="_(* #,##0.00_);_(* \(#,##0.00\);_(* &quot;-&quot;??_);_(@_)">
                  <c:v>665.57899999999995</c:v>
                </c:pt>
                <c:pt idx="12" formatCode="_(* #,##0.00_);_(* \(#,##0.00\);_(* &quot;-&quot;??_);_(@_)">
                  <c:v>674.61199999999997</c:v>
                </c:pt>
                <c:pt idx="13" formatCode="_(* #,##0.00_);_(* \(#,##0.00\);_(* &quot;-&quot;??_);_(@_)">
                  <c:v>694.67200000000003</c:v>
                </c:pt>
                <c:pt idx="14" formatCode="_(* #,##0.00_);_(* \(#,##0.00\);_(* &quot;-&quot;??_);_(@_)">
                  <c:v>736.48599999999999</c:v>
                </c:pt>
                <c:pt idx="15" formatCode="_(* #,##0.00_);_(* \(#,##0.00\);_(* &quot;-&quot;??_);_(@_)">
                  <c:v>786.15099999999995</c:v>
                </c:pt>
                <c:pt idx="16" formatCode="_(* #,##0.00_);_(* \(#,##0.00\);_(* &quot;-&quot;??_);_(@_)">
                  <c:v>774.59900000000005</c:v>
                </c:pt>
                <c:pt idx="17" formatCode="_(* #,##0.00_);_(* \(#,##0.00\);_(* &quot;-&quot;??_);_(@_)">
                  <c:v>802.93499999999995</c:v>
                </c:pt>
                <c:pt idx="18" formatCode="_(* #,##0.00_);_(* \(#,##0.00\);_(* &quot;-&quot;??_);_(@_)">
                  <c:v>729.80399999999997</c:v>
                </c:pt>
                <c:pt idx="19" formatCode="_(* #,##0.00_);_(* \(#,##0.00\);_(* &quot;-&quot;??_);_(@_)">
                  <c:v>737.68899999999996</c:v>
                </c:pt>
                <c:pt idx="20" formatCode="_(* #,##0.00_);_(* \(#,##0.00\);_(* &quot;-&quot;??_);_(@_)">
                  <c:v>713.46100000000001</c:v>
                </c:pt>
                <c:pt idx="21" formatCode="_(* #,##0.00_);_(* \(#,##0.00\);_(* &quot;-&quot;??_);_(@_)">
                  <c:v>728.61400000000003</c:v>
                </c:pt>
                <c:pt idx="22" formatCode="_(* #,##0.00_);_(* \(#,##0.00\);_(* &quot;-&quot;??_);_(@_)">
                  <c:v>721.12199999999996</c:v>
                </c:pt>
                <c:pt idx="23" formatCode="_(* #,##0.00_);_(* \(#,##0.00\);_(* &quot;-&quot;??_);_(@_)">
                  <c:v>747.81500000000005</c:v>
                </c:pt>
                <c:pt idx="24" formatCode="_(* #,##0.00_);_(* \(#,##0.00\);_(* &quot;-&quot;??_);_(@_)">
                  <c:v>761.51099999999997</c:v>
                </c:pt>
                <c:pt idx="25" formatCode="_(* #,##0.00_);_(* \(#,##0.00\);_(* &quot;-&quot;??_);_(@_)">
                  <c:v>739.65099999999995</c:v>
                </c:pt>
                <c:pt idx="26" formatCode="_(* #,##0.00_);_(* \(#,##0.00\);_(* &quot;-&quot;??_);_(@_)">
                  <c:v>692.69500000000005</c:v>
                </c:pt>
                <c:pt idx="27" formatCode="_(* #,##0.00_);_(* \(#,##0.00\);_(* &quot;-&quot;??_);_(@_)">
                  <c:v>647.80899999999997</c:v>
                </c:pt>
                <c:pt idx="28" formatCode="_(* #,##0.00_);_(* \(#,##0.00\);_(* &quot;-&quot;??_);_(@_)">
                  <c:v>615.51300000000003</c:v>
                </c:pt>
                <c:pt idx="29" formatCode="_(* #,##0.00_);_(* \(#,##0.00\);_(* &quot;-&quot;??_);_(@_)">
                  <c:v>580.47299999999996</c:v>
                </c:pt>
                <c:pt idx="30" formatCode="_(* #,##0.00_);_(* \(#,##0.00\);_(* &quot;-&quot;??_);_(@_)">
                  <c:v>549.66999999999996</c:v>
                </c:pt>
                <c:pt idx="31" formatCode="_(* #,##0.00_);_(* \(#,##0.00\);_(* &quot;-&quot;??_);_(@_)">
                  <c:v>620.50300000000004</c:v>
                </c:pt>
                <c:pt idx="32" formatCode="_(* #,##0.00_);_(* \(#,##0.00\);_(* &quot;-&quot;??_);_(@_)">
                  <c:v>580.62099999999998</c:v>
                </c:pt>
                <c:pt idx="33" formatCode="_(* #,##0.00_);_(* \(#,##0.00\);_(* &quot;-&quot;??_);_(@_)">
                  <c:v>535.45399999999995</c:v>
                </c:pt>
                <c:pt idx="34" formatCode="_(* #,##0.00_);_(* \(#,##0.00\);_(* &quot;-&quot;??_);_(@_)">
                  <c:v>510.82799999999997</c:v>
                </c:pt>
                <c:pt idx="35" formatCode="_(* #,##0.00_);_(* \(#,##0.00\);_(* &quot;-&quot;??_);_(@_)">
                  <c:v>483.79599999999999</c:v>
                </c:pt>
                <c:pt idx="36" formatCode="_(* #,##0.00_);_(* \(#,##0.00\);_(* &quot;-&quot;??_);_(@_)">
                  <c:v>561.78800000000001</c:v>
                </c:pt>
                <c:pt idx="37" formatCode="_(* #,##0.00_);_(* \(#,##0.00\);_(* &quot;-&quot;??_);_(@_)">
                  <c:v>561.202</c:v>
                </c:pt>
                <c:pt idx="38" formatCode="_(* #,##0.00_);_(* \(#,##0.00\);_(* &quot;-&quot;??_);_(@_)">
                  <c:v>560.42899999999997</c:v>
                </c:pt>
                <c:pt idx="39" formatCode="_(* #,##0.00_);_(* \(#,##0.00\);_(* &quot;-&quot;??_);_(@_)">
                  <c:v>546.99699999999996</c:v>
                </c:pt>
                <c:pt idx="40" formatCode="_(* #,##0.00_);_(* \(#,##0.00\);_(* &quot;-&quot;??_);_(@_)">
                  <c:v>573.16300000000001</c:v>
                </c:pt>
                <c:pt idx="41" formatCode="_(* #,##0.00_);_(* \(#,##0.00\);_(* &quot;-&quot;??_);_(@_)">
                  <c:v>584.49099999999999</c:v>
                </c:pt>
                <c:pt idx="42" formatCode="_(* #,##0.00_);_(* \(#,##0.00\);_(* &quot;-&quot;??_);_(@_)">
                  <c:v>610.31299999999999</c:v>
                </c:pt>
                <c:pt idx="43" formatCode="_(* #,##0.00_);_(* \(#,##0.00\);_(* &quot;-&quot;??_);_(@_)">
                  <c:v>517.93100000000004</c:v>
                </c:pt>
                <c:pt idx="44" formatCode="_(* #,##0.00_);_(* \(#,##0.00\);_(* &quot;-&quot;??_);_(@_)">
                  <c:v>518.17600000000004</c:v>
                </c:pt>
                <c:pt idx="45" formatCode="_(* #,##0.00_);_(* \(#,##0.00\);_(* &quot;-&quot;??_);_(@_)">
                  <c:v>529.35900000000004</c:v>
                </c:pt>
                <c:pt idx="46" formatCode="_(* #,##0.00_);_(* \(#,##0.00\);_(* &quot;-&quot;??_);_(@_)">
                  <c:v>521.88800000000003</c:v>
                </c:pt>
                <c:pt idx="47" formatCode="_(* #,##0.00_);_(* \(#,##0.00\);_(* &quot;-&quot;??_);_(@_)">
                  <c:v>547.47199999999998</c:v>
                </c:pt>
                <c:pt idx="48" formatCode="_(* #,##0.00_);_(* \(#,##0.00\);_(* &quot;-&quot;??_);_(@_)">
                  <c:v>438.45699999999999</c:v>
                </c:pt>
                <c:pt idx="49" formatCode="_(* #,##0.00_);_(* \(#,##0.00\);_(* &quot;-&quot;??_);_(@_)">
                  <c:v>516.68899999999996</c:v>
                </c:pt>
                <c:pt idx="50" formatCode="_(* #,##0.00_);_(* \(#,##0.00\);_(* &quot;-&quot;??_);_(@_)">
                  <c:v>525.46699999999998</c:v>
                </c:pt>
                <c:pt idx="51" formatCode="_(* #,##0.00_);_(* \(#,##0.00\);_(* &quot;-&quot;??_);_(@_)">
                  <c:v>526.63900000000001</c:v>
                </c:pt>
                <c:pt idx="52" formatCode="_(* #,##0.00_);_(* \(#,##0.00\);_(* &quot;-&quot;??_);_(@_)">
                  <c:v>626.56600000000003</c:v>
                </c:pt>
                <c:pt idx="53" formatCode="_(* #,##0.00_);_(* \(#,##0.00\);_(* &quot;-&quot;??_);_(@_)">
                  <c:v>669.68899999999996</c:v>
                </c:pt>
                <c:pt idx="54" formatCode="_(* #,##0.00_);_(* \(#,##0.00\);_(* &quot;-&quot;??_);_(@_)">
                  <c:v>608.12199999999996</c:v>
                </c:pt>
                <c:pt idx="55" formatCode="_(* #,##0.00_);_(* \(#,##0.00\);_(* &quot;-&quot;??_);_(@_)">
                  <c:v>643.11800000000005</c:v>
                </c:pt>
                <c:pt idx="56" formatCode="_(* #,##0.00_);_(* \(#,##0.00\);_(* &quot;-&quot;??_);_(@_)">
                  <c:v>639.19100000000003</c:v>
                </c:pt>
                <c:pt idx="57" formatCode="_(* #,##0.00_);_(* \(#,##0.00\);_(* &quot;-&quot;??_);_(@_)">
                  <c:v>649.61199999999997</c:v>
                </c:pt>
                <c:pt idx="58" formatCode="_(* #,##0.00_);_(* \(#,##0.00\);_(* &quot;-&quot;??_);_(@_)">
                  <c:v>741.97400000000005</c:v>
                </c:pt>
                <c:pt idx="59" formatCode="_(* #,##0.00_);_(* \(#,##0.00\);_(* &quot;-&quot;??_);_(@_)">
                  <c:v>697.10799999999995</c:v>
                </c:pt>
                <c:pt idx="60" formatCode="_(* #,##0.00_);_(* \(#,##0.00\);_(* &quot;-&quot;??_);_(@_)">
                  <c:v>679.923</c:v>
                </c:pt>
                <c:pt idx="61" formatCode="_(* #,##0.00_);_(* \(#,##0.00\);_(* &quot;-&quot;??_);_(@_)">
                  <c:v>642.54899999999998</c:v>
                </c:pt>
                <c:pt idx="62" formatCode="_(* #,##0.00_);_(* \(#,##0.00\);_(* &quot;-&quot;??_);_(@_)">
                  <c:v>633.84299999999996</c:v>
                </c:pt>
                <c:pt idx="63" formatCode="_(* #,##0.00_);_(* \(#,##0.00\);_(* &quot;-&quot;??_);_(@_)">
                  <c:v>659.928</c:v>
                </c:pt>
                <c:pt idx="64" formatCode="_(* #,##0.00_);_(* \(#,##0.00\);_(* &quot;-&quot;??_);_(@_)">
                  <c:v>519.97299999999996</c:v>
                </c:pt>
                <c:pt idx="65" formatCode="_(* #,##0.00_);_(* \(#,##0.00\);_(* &quot;-&quot;??_);_(@_)">
                  <c:v>516.85599999999999</c:v>
                </c:pt>
                <c:pt idx="66" formatCode="_(* #,##0.00_);_(* \(#,##0.00\);_(* &quot;-&quot;??_);_(@_)">
                  <c:v>605.58500000000004</c:v>
                </c:pt>
                <c:pt idx="67" formatCode="_(* #,##0.00_);_(* \(#,##0.00\);_(* &quot;-&quot;??_);_(@_)">
                  <c:v>693.92899999999997</c:v>
                </c:pt>
                <c:pt idx="68" formatCode="_(* #,##0.00_);_(* \(#,##0.00\);_(* &quot;-&quot;??_);_(@_)">
                  <c:v>738.49900000000002</c:v>
                </c:pt>
                <c:pt idx="69" formatCode="_(* #,##0.00_);_(* \(#,##0.00\);_(* &quot;-&quot;??_);_(@_)">
                  <c:v>704.90300000000002</c:v>
                </c:pt>
                <c:pt idx="70" formatCode="_(* #,##0.00_);_(* \(#,##0.00\);_(* &quot;-&quot;??_);_(@_)">
                  <c:v>664.52099999999996</c:v>
                </c:pt>
                <c:pt idx="71" formatCode="_(* #,##0.00_);_(* \(#,##0.00\);_(* &quot;-&quot;??_);_(@_)">
                  <c:v>708.31399999999996</c:v>
                </c:pt>
                <c:pt idx="72" formatCode="_(* #,##0.00_);_(* \(#,##0.00\);_(* &quot;-&quot;??_);_(@_)">
                  <c:v>981.846</c:v>
                </c:pt>
                <c:pt idx="73" formatCode="_(* #,##0.00_);_(* \(#,##0.00\);_(* &quot;-&quot;??_);_(@_)">
                  <c:v>973.84500000000003</c:v>
                </c:pt>
                <c:pt idx="74" formatCode="_(* #,##0.00_);_(* \(#,##0.00\);_(* &quot;-&quot;??_);_(@_)">
                  <c:v>1134.789</c:v>
                </c:pt>
                <c:pt idx="75" formatCode="_(* #,##0.00_);_(* \(#,##0.00\);_(* &quot;-&quot;??_);_(@_)">
                  <c:v>1226.0899999999999</c:v>
                </c:pt>
                <c:pt idx="76" formatCode="_(* #,##0.00_);_(* \(#,##0.00\);_(* &quot;-&quot;??_);_(@_)">
                  <c:v>1246.17</c:v>
                </c:pt>
                <c:pt idx="77" formatCode="_(* #,##0.00_);_(* \(#,##0.00\);_(* &quot;-&quot;??_);_(@_)">
                  <c:v>1259.8019999999999</c:v>
                </c:pt>
                <c:pt idx="78" formatCode="_(* #,##0.00_);_(* \(#,##0.00\);_(* &quot;-&quot;??_);_(@_)">
                  <c:v>1254.683</c:v>
                </c:pt>
                <c:pt idx="79" formatCode="_(* #,##0.00_);_(* \(#,##0.00\);_(* &quot;-&quot;??_);_(@_)">
                  <c:v>1171.5730000000001</c:v>
                </c:pt>
                <c:pt idx="80" formatCode="_(* #,##0.00_);_(* \(#,##0.00\);_(* &quot;-&quot;??_);_(@_)">
                  <c:v>1123.598</c:v>
                </c:pt>
                <c:pt idx="81" formatCode="_(* #,##0.00_);_(* \(#,##0.00\);_(* &quot;-&quot;??_);_(@_)">
                  <c:v>1131.24</c:v>
                </c:pt>
                <c:pt idx="82" formatCode="_(* #,##0.00_);_(* \(#,##0.00\);_(* &quot;-&quot;??_);_(@_)">
                  <c:v>1175.3630000000001</c:v>
                </c:pt>
                <c:pt idx="83" formatCode="_(* #,##0.00_);_(* \(#,##0.00\);_(* &quot;-&quot;??_);_(@_)">
                  <c:v>1279.6489999999999</c:v>
                </c:pt>
                <c:pt idx="84" formatCode="_(* #,##0.00_);_(* \(#,##0.00\);_(* &quot;-&quot;??_);_(@_)">
                  <c:v>1098.902</c:v>
                </c:pt>
                <c:pt idx="85" formatCode="_(* #,##0.00_);_(* \(#,##0.00\);_(* &quot;-&quot;??_);_(@_)">
                  <c:v>1148.1600000000001</c:v>
                </c:pt>
                <c:pt idx="86" formatCode="_(* #,##0.00_);_(* \(#,##0.00\);_(* &quot;-&quot;??_);_(@_)">
                  <c:v>1098.77</c:v>
                </c:pt>
                <c:pt idx="87" formatCode="_(* #,##0.00_);_(* \(#,##0.00\);_(* &quot;-&quot;??_);_(@_)">
                  <c:v>1562.9369999999999</c:v>
                </c:pt>
                <c:pt idx="88" formatCode="_(* #,##0.00_);_(* \(#,##0.00\);_(* &quot;-&quot;??_);_(@_)">
                  <c:v>1760.4659999999999</c:v>
                </c:pt>
                <c:pt idx="89" formatCode="_(* #,##0.00_);_(* \(#,##0.00\);_(* &quot;-&quot;??_);_(@_)">
                  <c:v>2058.3150000000001</c:v>
                </c:pt>
                <c:pt idx="90" formatCode="_(* #,##0.00_);_(* \(#,##0.00\);_(* &quot;-&quot;??_);_(@_)">
                  <c:v>2028.904</c:v>
                </c:pt>
                <c:pt idx="91" formatCode="_(* #,##0.00_);_(* \(#,##0.00\);_(* &quot;-&quot;??_);_(@_)">
                  <c:v>2031.779</c:v>
                </c:pt>
                <c:pt idx="92" formatCode="_(* #,##0.00_);_(* \(#,##0.00\);_(* &quot;-&quot;??_);_(@_)">
                  <c:v>2034.405</c:v>
                </c:pt>
                <c:pt idx="93" formatCode="_(* #,##0.00_);_(* \(#,##0.00\);_(* &quot;-&quot;??_);_(@_)">
                  <c:v>2145.1190000000001</c:v>
                </c:pt>
                <c:pt idx="94" formatCode="_(* #,##0.00_);_(* \(#,##0.00\);_(* &quot;-&quot;??_);_(@_)">
                  <c:v>2078.8560000000002</c:v>
                </c:pt>
                <c:pt idx="95" formatCode="_(* #,##0.00_);_(* \(#,##0.00\);_(* &quot;-&quot;??_);_(@_)">
                  <c:v>1935.124</c:v>
                </c:pt>
                <c:pt idx="96" formatCode="_(* #,##0.00_);_(* \(#,##0.00\);_(* &quot;-&quot;??_);_(@_)">
                  <c:v>1835.202</c:v>
                </c:pt>
                <c:pt idx="97" formatCode="_(* #,##0.00_);_(* \(#,##0.00\);_(* &quot;-&quot;??_);_(@_)">
                  <c:v>1818.146</c:v>
                </c:pt>
                <c:pt idx="98" formatCode="_(* #,##0.00_);_(* \(#,##0.00\);_(* &quot;-&quot;??_);_(@_)">
                  <c:v>1765.827</c:v>
                </c:pt>
                <c:pt idx="99" formatCode="_(* #,##0.00_);_(* \(#,##0.00\);_(* &quot;-&quot;??_);_(@_)">
                  <c:v>1268.2170000000001</c:v>
                </c:pt>
                <c:pt idx="100" formatCode="_(* #,##0.00_);_(* \(#,##0.00\);_(* &quot;-&quot;??_);_(@_)">
                  <c:v>1110.1199999999999</c:v>
                </c:pt>
                <c:pt idx="101" formatCode="_(* #,##0.00_);_(* \(#,##0.00\);_(* &quot;-&quot;??_);_(@_)">
                  <c:v>789.72199999999998</c:v>
                </c:pt>
                <c:pt idx="102" formatCode="_(* #,##0.00_);_(* \(#,##0.00\);_(* &quot;-&quot;??_);_(@_)">
                  <c:v>811.10400000000004</c:v>
                </c:pt>
                <c:pt idx="103" formatCode="_(* #,##0.00_);_(* \(#,##0.00\);_(* &quot;-&quot;??_);_(@_)">
                  <c:v>800.07299999999998</c:v>
                </c:pt>
                <c:pt idx="104" formatCode="_(* #,##0.00_);_(* \(#,##0.00\);_(* &quot;-&quot;??_);_(@_)">
                  <c:v>833.63599999999997</c:v>
                </c:pt>
                <c:pt idx="105" formatCode="_(* #,##0.00_);_(* \(#,##0.00\);_(* &quot;-&quot;??_);_(@_)">
                  <c:v>792.63300000000004</c:v>
                </c:pt>
                <c:pt idx="106" formatCode="_(* #,##0.00_);_(* \(#,##0.00\);_(* &quot;-&quot;??_);_(@_)">
                  <c:v>774.67499999999995</c:v>
                </c:pt>
                <c:pt idx="107" formatCode="_(* #,##0.00_);_(* \(#,##0.00\);_(* &quot;-&quot;??_);_(@_)">
                  <c:v>876.93</c:v>
                </c:pt>
                <c:pt idx="108" formatCode="_(* #,##0.00_);_(* \(#,##0.00\);_(* &quot;-&quot;??_);_(@_)">
                  <c:v>970.976</c:v>
                </c:pt>
                <c:pt idx="109" formatCode="_(* #,##0.00_);_(* \(#,##0.00\);_(* &quot;-&quot;??_);_(@_)">
                  <c:v>946.67399999999998</c:v>
                </c:pt>
                <c:pt idx="110" formatCode="_(* #,##0.00_);_(* \(#,##0.00\);_(* &quot;-&quot;??_);_(@_)">
                  <c:v>886.31799999999998</c:v>
                </c:pt>
                <c:pt idx="111" formatCode="_(* #,##0.00_);_(* \(#,##0.00\);_(* &quot;-&quot;??_);_(@_)">
                  <c:v>856.85199999999998</c:v>
                </c:pt>
                <c:pt idx="112" formatCode="_(* #,##0.00_);_(* \(#,##0.00\);_(* &quot;-&quot;??_);_(@_)">
                  <c:v>947.48</c:v>
                </c:pt>
                <c:pt idx="113" formatCode="_(* #,##0.00_);_(* \(#,##0.00\);_(* &quot;-&quot;??_);_(@_)">
                  <c:v>949.34400000000005</c:v>
                </c:pt>
                <c:pt idx="114" formatCode="_(* #,##0.00_);_(* \(#,##0.00\);_(* &quot;-&quot;??_);_(@_)">
                  <c:v>901.35699999999997</c:v>
                </c:pt>
                <c:pt idx="115" formatCode="_(* #,##0.00_);_(* \(#,##0.00\);_(* &quot;-&quot;??_);_(@_)">
                  <c:v>910.44299999999998</c:v>
                </c:pt>
                <c:pt idx="116" formatCode="_(* #,##0.00_);_(* \(#,##0.00\);_(* &quot;-&quot;??_);_(@_)">
                  <c:v>899.29899999999998</c:v>
                </c:pt>
                <c:pt idx="117" formatCode="_(* #,##0.00_);_(* \(#,##0.00\);_(* &quot;-&quot;??_);_(@_)">
                  <c:v>951.30899999999997</c:v>
                </c:pt>
                <c:pt idx="118" formatCode="_(* #,##0.00_);_(* \(#,##0.00\);_(* &quot;-&quot;??_);_(@_)">
                  <c:v>967.202</c:v>
                </c:pt>
                <c:pt idx="119" formatCode="_(* #,##0.00_);_(* \(#,##0.00\);_(* &quot;-&quot;??_);_(@_)">
                  <c:v>947.57</c:v>
                </c:pt>
                <c:pt idx="120" formatCode="_(* #,##0.00_);_(* \(#,##0.00\);_(* &quot;-&quot;??_);_(@_)">
                  <c:v>864.32899999999995</c:v>
                </c:pt>
                <c:pt idx="121" formatCode="_(* #,##0.00_);_(* \(#,##0.00\);_(* &quot;-&quot;??_);_(@_)">
                  <c:v>852.029</c:v>
                </c:pt>
                <c:pt idx="122" formatCode="_(* #,##0.00_);_(* \(#,##0.00\);_(* &quot;-&quot;??_);_(@_)">
                  <c:v>838.18799999999999</c:v>
                </c:pt>
                <c:pt idx="123" formatCode="_(* #,##0.00_);_(* \(#,##0.00\);_(* &quot;-&quot;??_);_(@_)">
                  <c:v>837.20600000000002</c:v>
                </c:pt>
                <c:pt idx="124" formatCode="_(* #,##0.00_);_(* \(#,##0.00\);_(* &quot;-&quot;??_);_(@_)">
                  <c:v>715.03399999999999</c:v>
                </c:pt>
                <c:pt idx="125" formatCode="_(* #,##0.00_);_(* \(#,##0.00\);_(* &quot;-&quot;??_);_(@_)">
                  <c:v>678.28399999999999</c:v>
                </c:pt>
                <c:pt idx="126" formatCode="_(* #,##0.00_);_(* \(#,##0.00\);_(* &quot;-&quot;??_);_(@_)">
                  <c:v>651.85500000000002</c:v>
                </c:pt>
                <c:pt idx="127" formatCode="_(* #,##0.00_);_(* \(#,##0.00\);_(* &quot;-&quot;??_);_(@_)">
                  <c:v>624.42600000000004</c:v>
                </c:pt>
                <c:pt idx="128" formatCode="_(* #,##0.00_);_(* \(#,##0.00\);_(* &quot;-&quot;??_);_(@_)">
                  <c:v>634.09199999999998</c:v>
                </c:pt>
                <c:pt idx="129" formatCode="_(* #,##0.00_);_(* \(#,##0.00\);_(* &quot;-&quot;??_);_(@_)">
                  <c:v>540.79200000000003</c:v>
                </c:pt>
                <c:pt idx="130" formatCode="_(* #,##0.00_);_(* \(#,##0.00\);_(* &quot;-&quot;??_);_(@_)">
                  <c:v>560.36699999999996</c:v>
                </c:pt>
                <c:pt idx="131" formatCode="_(* #,##0.00_);_(* \(#,##0.00\);_(* &quot;-&quot;??_);_(@_)">
                  <c:v>501.32</c:v>
                </c:pt>
                <c:pt idx="132" formatCode="_(* #,##0.00_);_(* \(#,##0.00\);_(* &quot;-&quot;??_);_(@_)">
                  <c:v>500.76900000000001</c:v>
                </c:pt>
                <c:pt idx="133" formatCode="_(* #,##0.00_);_(* \(#,##0.00\);_(* &quot;-&quot;??_);_(@_)">
                  <c:v>473.08300000000003</c:v>
                </c:pt>
                <c:pt idx="134" formatCode="_(* #,##0.00_);_(* \(#,##0.00\);_(* &quot;-&quot;??_);_(@_)">
                  <c:v>469.69299999999998</c:v>
                </c:pt>
                <c:pt idx="135" formatCode="_(* #,##0.00_);_(* \(#,##0.00\);_(* &quot;-&quot;??_);_(@_)">
                  <c:v>458.14600000000002</c:v>
                </c:pt>
                <c:pt idx="136" formatCode="_(* #,##0.00_);_(* \(#,##0.00\);_(* &quot;-&quot;??_);_(@_)">
                  <c:v>472.00900000000001</c:v>
                </c:pt>
                <c:pt idx="137" formatCode="_(* #,##0.00_);_(* \(#,##0.00\);_(* &quot;-&quot;??_);_(@_)">
                  <c:v>456.59699999999998</c:v>
                </c:pt>
                <c:pt idx="138" formatCode="_(* #,##0.00_);_(* \(#,##0.00\);_(* &quot;-&quot;??_);_(@_)">
                  <c:v>780.048</c:v>
                </c:pt>
                <c:pt idx="139" formatCode="_(* #,##0.00_);_(* \(#,##0.00\);_(* &quot;-&quot;??_);_(@_)">
                  <c:v>761.70600000000002</c:v>
                </c:pt>
                <c:pt idx="140" formatCode="_(* #,##0.00_);_(* \(#,##0.00\);_(* &quot;-&quot;??_);_(@_)">
                  <c:v>748.57500000000005</c:v>
                </c:pt>
                <c:pt idx="141" formatCode="_(* #,##0.00_);_(* \(#,##0.00\);_(* &quot;-&quot;??_);_(@_)">
                  <c:v>710.928</c:v>
                </c:pt>
                <c:pt idx="142" formatCode="_(* #,##0.00_);_(* \(#,##0.00\);_(* &quot;-&quot;??_);_(@_)">
                  <c:v>753.58199999999999</c:v>
                </c:pt>
                <c:pt idx="143" formatCode="_(* #,##0.00_);_(* \(#,##0.00\);_(* &quot;-&quot;??_);_(@_)">
                  <c:v>778.49300000000005</c:v>
                </c:pt>
                <c:pt idx="144" formatCode="_(* #,##0.00_);_(* \(#,##0.00\);_(* &quot;-&quot;??_);_(@_)">
                  <c:v>764.86800000000005</c:v>
                </c:pt>
                <c:pt idx="145" formatCode="_(* #,##0.00_);_(* \(#,##0.00\);_(* &quot;-&quot;??_);_(@_)">
                  <c:v>763.14800000000002</c:v>
                </c:pt>
                <c:pt idx="146" formatCode="_(* #,##0.00_);_(* \(#,##0.00\);_(* &quot;-&quot;??_);_(@_)">
                  <c:v>780.76199999999994</c:v>
                </c:pt>
                <c:pt idx="147" formatCode="_(* #,##0.00_);_(* \(#,##0.00\);_(* &quot;-&quot;??_);_(@_)">
                  <c:v>778.48900000000003</c:v>
                </c:pt>
                <c:pt idx="148" formatCode="_(* #,##0.00_);_(* \(#,##0.00\);_(* &quot;-&quot;??_);_(@_)">
                  <c:v>738.69500000000005</c:v>
                </c:pt>
                <c:pt idx="149" formatCode="_(* #,##0.00_);_(* \(#,##0.00\);_(* &quot;-&quot;??_);_(@_)">
                  <c:v>790.41700000000003</c:v>
                </c:pt>
                <c:pt idx="150" formatCode="_(* #,##0.00_);_(* \(#,##0.00\);_(* &quot;-&quot;??_);_(@_)">
                  <c:v>478.36200000000002</c:v>
                </c:pt>
                <c:pt idx="151" formatCode="_(* #,##0.00_);_(* \(#,##0.00\);_(* &quot;-&quot;??_);_(@_)">
                  <c:v>474.54399999999998</c:v>
                </c:pt>
                <c:pt idx="152" formatCode="_(* #,##0.00_);_(* \(#,##0.00\);_(* &quot;-&quot;??_);_(@_)">
                  <c:v>505.92099999999999</c:v>
                </c:pt>
                <c:pt idx="153" formatCode="_(* #,##0.00_);_(* \(#,##0.00\);_(* &quot;-&quot;??_);_(@_)">
                  <c:v>518.89200000000005</c:v>
                </c:pt>
                <c:pt idx="154" formatCode="_(* #,##0.00_);_(* \(#,##0.00\);_(* &quot;-&quot;??_);_(@_)">
                  <c:v>449.24299999999999</c:v>
                </c:pt>
                <c:pt idx="155" formatCode="_(* #,##0.00_);_(* \(#,##0.00\);_(* &quot;-&quot;??_);_(@_)">
                  <c:v>417.20800000000003</c:v>
                </c:pt>
                <c:pt idx="156" formatCode="_(* #,##0.00_);_(* \(#,##0.00\);_(* &quot;-&quot;??_);_(@_)">
                  <c:v>425.00400000000002</c:v>
                </c:pt>
                <c:pt idx="157" formatCode="_(* #,##0.00_);_(* \(#,##0.00\);_(* &quot;-&quot;??_);_(@_)">
                  <c:v>431.39100000000002</c:v>
                </c:pt>
                <c:pt idx="158" formatCode="_(* #,##0.00_);_(* \(#,##0.00\);_(* &quot;-&quot;??_);_(@_)">
                  <c:v>403.46499999999997</c:v>
                </c:pt>
                <c:pt idx="159" formatCode="_(* #,##0.00_);_(* \(#,##0.00\);_(* &quot;-&quot;??_);_(@_)">
                  <c:v>361.20100000000002</c:v>
                </c:pt>
                <c:pt idx="160" formatCode="_(* #,##0.00_);_(* \(#,##0.00\);_(* &quot;-&quot;??_);_(@_)">
                  <c:v>349.64499999999998</c:v>
                </c:pt>
                <c:pt idx="161" formatCode="_(* #,##0.00_);_(* \(#,##0.00\);_(* &quot;-&quot;??_);_(@_)">
                  <c:v>298.02600000000001</c:v>
                </c:pt>
                <c:pt idx="162" formatCode="_(* #,##0.00_);_(* \(#,##0.00\);_(* &quot;-&quot;??_);_(@_)">
                  <c:v>294.41000000000003</c:v>
                </c:pt>
                <c:pt idx="163" formatCode="_(* #,##0.00_);_(* \(#,##0.00\);_(* &quot;-&quot;??_);_(@_)">
                  <c:v>296.49799999999999</c:v>
                </c:pt>
                <c:pt idx="164" formatCode="_(* #,##0.00_);_(* \(#,##0.00\);_(* &quot;-&quot;??_);_(@_)">
                  <c:v>321.63600000000002</c:v>
                </c:pt>
                <c:pt idx="165" formatCode="_(* #,##0.00_);_(* \(#,##0.00\);_(* &quot;-&quot;??_);_(@_)">
                  <c:v>331.29</c:v>
                </c:pt>
                <c:pt idx="166" formatCode="_(* #,##0.00_);_(* \(#,##0.00\);_(* &quot;-&quot;??_);_(@_)">
                  <c:v>309.78500000000003</c:v>
                </c:pt>
                <c:pt idx="167" formatCode="_(* #,##0.00_);_(* \(#,##0.00\);_(* &quot;-&quot;??_);_(@_)">
                  <c:v>287.07499999999999</c:v>
                </c:pt>
                <c:pt idx="168" formatCode="_(* #,##0.00_);_(* \(#,##0.00\);_(* &quot;-&quot;??_);_(@_)">
                  <c:v>280.16500000000002</c:v>
                </c:pt>
                <c:pt idx="169" formatCode="_(* #,##0.00_);_(* \(#,##0.00\);_(* &quot;-&quot;??_);_(@_)">
                  <c:v>310.99400000000003</c:v>
                </c:pt>
                <c:pt idx="170" formatCode="_(* #,##0.00_);_(* \(#,##0.00\);_(* &quot;-&quot;??_);_(@_)">
                  <c:v>309.36900000000003</c:v>
                </c:pt>
                <c:pt idx="171" formatCode="_(* #,##0.00_);_(* \(#,##0.00\);_(* &quot;-&quot;??_);_(@_)">
                  <c:v>323.69900000000001</c:v>
                </c:pt>
                <c:pt idx="172" formatCode="_(* #,##0.00_);_(* \(#,##0.00\);_(* &quot;-&quot;??_);_(@_)">
                  <c:v>325.15800000000002</c:v>
                </c:pt>
                <c:pt idx="173" formatCode="_(* #,##0.00_);_(* \(#,##0.00\);_(* &quot;-&quot;??_);_(@_)">
                  <c:v>333.53800000000001</c:v>
                </c:pt>
                <c:pt idx="174" formatCode="_(* #,##0.00_);_(* \(#,##0.00\);_(* &quot;-&quot;??_);_(@_)">
                  <c:v>327.60500000000002</c:v>
                </c:pt>
                <c:pt idx="175" formatCode="_(* #,##0.00_);_(* \(#,##0.00\);_(* &quot;-&quot;??_);_(@_)">
                  <c:v>333.95499999999998</c:v>
                </c:pt>
                <c:pt idx="176" formatCode="_(* #,##0.00_);_(* \(#,##0.00\);_(* &quot;-&quot;??_);_(@_)">
                  <c:v>272.416</c:v>
                </c:pt>
                <c:pt idx="177" formatCode="_(* #,##0.00_);_(* \(#,##0.00\);_(* &quot;-&quot;??_);_(@_)">
                  <c:v>296.38400000000001</c:v>
                </c:pt>
                <c:pt idx="178" formatCode="_(* #,##0.00_);_(* \(#,##0.00\);_(* &quot;-&quot;??_);_(@_)">
                  <c:v>300.11799999999999</c:v>
                </c:pt>
                <c:pt idx="179" formatCode="_(* #,##0.00_);_(* \(#,##0.00\);_(* &quot;-&quot;??_);_(@_)">
                  <c:v>288.298</c:v>
                </c:pt>
                <c:pt idx="180" formatCode="_(* #,##0.00_);_(* \(#,##0.00\);_(* &quot;-&quot;??_);_(@_)">
                  <c:v>283.49599999999998</c:v>
                </c:pt>
                <c:pt idx="181" formatCode="_(* #,##0.00_);_(* \(#,##0.00\);_(* &quot;-&quot;??_);_(@_)">
                  <c:v>241.84800000000001</c:v>
                </c:pt>
                <c:pt idx="182" formatCode="_(* #,##0.00_);_(* \(#,##0.00\);_(* &quot;-&quot;??_);_(@_)">
                  <c:v>288.48599999999999</c:v>
                </c:pt>
                <c:pt idx="183" formatCode="_(* #,##0.00_);_(* \(#,##0.00\);_(* &quot;-&quot;??_);_(@_)">
                  <c:v>286.49200000000002</c:v>
                </c:pt>
                <c:pt idx="184" formatCode="_(* #,##0.00_);_(* \(#,##0.00\);_(* &quot;-&quot;??_);_(@_)">
                  <c:v>293.221</c:v>
                </c:pt>
                <c:pt idx="185" formatCode="_(* #,##0.00_);_(* \(#,##0.00\);_(* &quot;-&quot;??_);_(@_)">
                  <c:v>296.464</c:v>
                </c:pt>
                <c:pt idx="186" formatCode="_(* #,##0.00_);_(* \(#,##0.00\);_(* &quot;-&quot;??_);_(@_)">
                  <c:v>420.40699999999998</c:v>
                </c:pt>
                <c:pt idx="187" formatCode="_(* #,##0.00_);_(* \(#,##0.00\);_(* &quot;-&quot;??_);_(@_)">
                  <c:v>446.55399999999997</c:v>
                </c:pt>
                <c:pt idx="188" formatCode="_(* #,##0.00_);_(* \(#,##0.00\);_(* &quot;-&quot;??_);_(@_)">
                  <c:v>414.16800000000001</c:v>
                </c:pt>
                <c:pt idx="189" formatCode="_(* #,##0.00_);_(* \(#,##0.00\);_(* &quot;-&quot;??_);_(@_)">
                  <c:v>369.03199999999998</c:v>
                </c:pt>
                <c:pt idx="190" formatCode="_(* #,##0.00_);_(* \(#,##0.00\);_(* &quot;-&quot;??_);_(@_)">
                  <c:v>372.34699999999998</c:v>
                </c:pt>
                <c:pt idx="191" formatCode="_(* #,##0.00_);_(* \(#,##0.00\);_(* &quot;-&quot;??_);_(@_)">
                  <c:v>421.09699999999998</c:v>
                </c:pt>
                <c:pt idx="192" formatCode="_(* #,##0.00_);_(* \(#,##0.00\);_(* &quot;-&quot;??_);_(@_)">
                  <c:v>491.87900000000002</c:v>
                </c:pt>
                <c:pt idx="193" formatCode="_(* #,##0.00_);_(* \(#,##0.00\);_(* &quot;-&quot;??_);_(@_)">
                  <c:v>571.44500000000005</c:v>
                </c:pt>
                <c:pt idx="194" formatCode="_(* #,##0.00_);_(* \(#,##0.00\);_(* &quot;-&quot;??_);_(@_)">
                  <c:v>549.23500000000001</c:v>
                </c:pt>
                <c:pt idx="195" formatCode="_(* #,##0.00_);_(* \(#,##0.00\);_(* &quot;-&quot;??_);_(@_)">
                  <c:v>536.93499999999995</c:v>
                </c:pt>
                <c:pt idx="196" formatCode="_(* #,##0.00_);_(* \(#,##0.00\);_(* &quot;-&quot;??_);_(@_)">
                  <c:v>533.75800000000004</c:v>
                </c:pt>
                <c:pt idx="197" formatCode="_(* #,##0.00_);_(* \(#,##0.00\);_(* &quot;-&quot;??_);_(@_)">
                  <c:v>518.12800000000004</c:v>
                </c:pt>
                <c:pt idx="198" formatCode="_(* #,##0.00_);_(* \(#,##0.00\);_(* &quot;-&quot;??_);_(@_)">
                  <c:v>388.16800000000001</c:v>
                </c:pt>
                <c:pt idx="199" formatCode="_(* #,##0.00_);_(* \(#,##0.00\);_(* &quot;-&quot;??_);_(@_)">
                  <c:v>472.16500000000002</c:v>
                </c:pt>
                <c:pt idx="200" formatCode="_(* #,##0.00_);_(* \(#,##0.00\);_(* &quot;-&quot;??_);_(@_)">
                  <c:v>472.82100000000003</c:v>
                </c:pt>
                <c:pt idx="201" formatCode="_(* #,##0.00_);_(* \(#,##0.00\);_(* &quot;-&quot;??_);_(@_)">
                  <c:v>466</c:v>
                </c:pt>
                <c:pt idx="202" formatCode="_(* #,##0.00_);_(* \(#,##0.00\);_(* &quot;-&quot;??_);_(@_)">
                  <c:v>473.59399999999999</c:v>
                </c:pt>
                <c:pt idx="203" formatCode="_(* #,##0.00_);_(* \(#,##0.00\);_(* &quot;-&quot;??_);_(@_)">
                  <c:v>426.04300000000001</c:v>
                </c:pt>
                <c:pt idx="204" formatCode="_(* #,##0.00_);_(* \(#,##0.00\);_(* &quot;-&quot;??_);_(@_)">
                  <c:v>359.60300000000001</c:v>
                </c:pt>
                <c:pt idx="205" formatCode="_(* #,##0.00_);_(* \(#,##0.00\);_(* &quot;-&quot;??_);_(@_)">
                  <c:v>261.85399999999998</c:v>
                </c:pt>
                <c:pt idx="206" formatCode="_(* #,##0.00_);_(* \(#,##0.00\);_(* &quot;-&quot;??_);_(@_)">
                  <c:v>242.328</c:v>
                </c:pt>
                <c:pt idx="207" formatCode="_(* #,##0.00_);_(* \(#,##0.00\);_(* &quot;-&quot;??_);_(@_)">
                  <c:v>245.81299999999999</c:v>
                </c:pt>
                <c:pt idx="208" formatCode="_(* #,##0.00_);_(* \(#,##0.00\);_(* &quot;-&quot;??_);_(@_)">
                  <c:v>241.54900000000001</c:v>
                </c:pt>
                <c:pt idx="209" formatCode="_(* #,##0.00_);_(* \(#,##0.00\);_(* &quot;-&quot;??_);_(@_)">
                  <c:v>247.91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76-4166-98BD-A07FC2F2796A}"/>
            </c:ext>
          </c:extLst>
        </c:ser>
        <c:ser>
          <c:idx val="2"/>
          <c:order val="3"/>
          <c:tx>
            <c:strRef>
              <c:f>'Serie área'!$O$4</c:f>
              <c:strCache>
                <c:ptCount val="1"/>
                <c:pt idx="0">
                  <c:v>Bodega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dPt>
            <c:idx val="189"/>
            <c:bubble3D val="0"/>
            <c:extLst>
              <c:ext xmlns:c16="http://schemas.microsoft.com/office/drawing/2014/chart" uri="{C3380CC4-5D6E-409C-BE32-E72D297353CC}">
                <c16:uniqueId val="{00000004-5B76-4166-98BD-A07FC2F2796A}"/>
              </c:ext>
            </c:extLst>
          </c:dPt>
          <c:dPt>
            <c:idx val="191"/>
            <c:bubble3D val="0"/>
            <c:extLst>
              <c:ext xmlns:c16="http://schemas.microsoft.com/office/drawing/2014/chart" uri="{C3380CC4-5D6E-409C-BE32-E72D297353CC}">
                <c16:uniqueId val="{00000005-5B76-4166-98BD-A07FC2F2796A}"/>
              </c:ext>
            </c:extLst>
          </c:dPt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área'!$O$5:$O$214</c:f>
              <c:numCache>
                <c:formatCode>_-* #,##0_-;\-* #,##0_-;_-* "-"??_-;_-@_-</c:formatCode>
                <c:ptCount val="210"/>
                <c:pt idx="11" formatCode="_(* #,##0.00_);_(* \(#,##0.00\);_(* &quot;-&quot;??_);_(@_)">
                  <c:v>392.14800000000002</c:v>
                </c:pt>
                <c:pt idx="12" formatCode="_(* #,##0.00_);_(* \(#,##0.00\);_(* &quot;-&quot;??_);_(@_)">
                  <c:v>411.48899999999998</c:v>
                </c:pt>
                <c:pt idx="13" formatCode="_(* #,##0.00_);_(* \(#,##0.00\);_(* &quot;-&quot;??_);_(@_)">
                  <c:v>439.3</c:v>
                </c:pt>
                <c:pt idx="14" formatCode="_(* #,##0.00_);_(* \(#,##0.00\);_(* &quot;-&quot;??_);_(@_)">
                  <c:v>519.04300000000001</c:v>
                </c:pt>
                <c:pt idx="15" formatCode="_(* #,##0.00_);_(* \(#,##0.00\);_(* &quot;-&quot;??_);_(@_)">
                  <c:v>524.88099999999997</c:v>
                </c:pt>
                <c:pt idx="16" formatCode="_(* #,##0.00_);_(* \(#,##0.00\);_(* &quot;-&quot;??_);_(@_)">
                  <c:v>516.21</c:v>
                </c:pt>
                <c:pt idx="17" formatCode="_(* #,##0.00_);_(* \(#,##0.00\);_(* &quot;-&quot;??_);_(@_)">
                  <c:v>498.21800000000002</c:v>
                </c:pt>
                <c:pt idx="18" formatCode="_(* #,##0.00_);_(* \(#,##0.00\);_(* &quot;-&quot;??_);_(@_)">
                  <c:v>545.45899999999995</c:v>
                </c:pt>
                <c:pt idx="19" formatCode="_(* #,##0.00_);_(* \(#,##0.00\);_(* &quot;-&quot;??_);_(@_)">
                  <c:v>589.072</c:v>
                </c:pt>
                <c:pt idx="20" formatCode="_(* #,##0.00_);_(* \(#,##0.00\);_(* &quot;-&quot;??_);_(@_)">
                  <c:v>621.63099999999997</c:v>
                </c:pt>
                <c:pt idx="21" formatCode="_(* #,##0.00_);_(* \(#,##0.00\);_(* &quot;-&quot;??_);_(@_)">
                  <c:v>598.63900000000001</c:v>
                </c:pt>
                <c:pt idx="22" formatCode="_(* #,##0.00_);_(* \(#,##0.00\);_(* &quot;-&quot;??_);_(@_)">
                  <c:v>583.01900000000001</c:v>
                </c:pt>
                <c:pt idx="23" formatCode="_(* #,##0.00_);_(* \(#,##0.00\);_(* &quot;-&quot;??_);_(@_)">
                  <c:v>579.81899999999996</c:v>
                </c:pt>
                <c:pt idx="24" formatCode="_(* #,##0.00_);_(* \(#,##0.00\);_(* &quot;-&quot;??_);_(@_)">
                  <c:v>567.99199999999996</c:v>
                </c:pt>
                <c:pt idx="25" formatCode="_(* #,##0.00_);_(* \(#,##0.00\);_(* &quot;-&quot;??_);_(@_)">
                  <c:v>572.44899999999996</c:v>
                </c:pt>
                <c:pt idx="26" formatCode="_(* #,##0.00_);_(* \(#,##0.00\);_(* &quot;-&quot;??_);_(@_)">
                  <c:v>520.43299999999999</c:v>
                </c:pt>
                <c:pt idx="27" formatCode="_(* #,##0.00_);_(* \(#,##0.00\);_(* &quot;-&quot;??_);_(@_)">
                  <c:v>543.83900000000006</c:v>
                </c:pt>
                <c:pt idx="28" formatCode="_(* #,##0.00_);_(* \(#,##0.00\);_(* &quot;-&quot;??_);_(@_)">
                  <c:v>621.21699999999998</c:v>
                </c:pt>
                <c:pt idx="29" formatCode="_(* #,##0.00_);_(* \(#,##0.00\);_(* &quot;-&quot;??_);_(@_)">
                  <c:v>665.52599999999995</c:v>
                </c:pt>
                <c:pt idx="30" formatCode="_(* #,##0.00_);_(* \(#,##0.00\);_(* &quot;-&quot;??_);_(@_)">
                  <c:v>609.60199999999998</c:v>
                </c:pt>
                <c:pt idx="31" formatCode="_(* #,##0.00_);_(* \(#,##0.00\);_(* &quot;-&quot;??_);_(@_)">
                  <c:v>561.45699999999999</c:v>
                </c:pt>
                <c:pt idx="32" formatCode="_(* #,##0.00_);_(* \(#,##0.00\);_(* &quot;-&quot;??_);_(@_)">
                  <c:v>520.57000000000005</c:v>
                </c:pt>
                <c:pt idx="33" formatCode="_(* #,##0.00_);_(* \(#,##0.00\);_(* &quot;-&quot;??_);_(@_)">
                  <c:v>531.01300000000003</c:v>
                </c:pt>
                <c:pt idx="34" formatCode="_(* #,##0.00_);_(* \(#,##0.00\);_(* &quot;-&quot;??_);_(@_)">
                  <c:v>533.58299999999997</c:v>
                </c:pt>
                <c:pt idx="35" formatCode="_(* #,##0.00_);_(* \(#,##0.00\);_(* &quot;-&quot;??_);_(@_)">
                  <c:v>543.23900000000003</c:v>
                </c:pt>
                <c:pt idx="36" formatCode="_(* #,##0.00_);_(* \(#,##0.00\);_(* &quot;-&quot;??_);_(@_)">
                  <c:v>587.95699999999999</c:v>
                </c:pt>
                <c:pt idx="37" formatCode="_(* #,##0.00_);_(* \(#,##0.00\);_(* &quot;-&quot;??_);_(@_)">
                  <c:v>565.15599999999995</c:v>
                </c:pt>
                <c:pt idx="38" formatCode="_(* #,##0.00_);_(* \(#,##0.00\);_(* &quot;-&quot;??_);_(@_)">
                  <c:v>548.76300000000003</c:v>
                </c:pt>
                <c:pt idx="39" formatCode="_(* #,##0.00_);_(* \(#,##0.00\);_(* &quot;-&quot;??_);_(@_)">
                  <c:v>608.404</c:v>
                </c:pt>
                <c:pt idx="40" formatCode="_(* #,##0.00_);_(* \(#,##0.00\);_(* &quot;-&quot;??_);_(@_)">
                  <c:v>554.577</c:v>
                </c:pt>
                <c:pt idx="41" formatCode="_(* #,##0.00_);_(* \(#,##0.00\);_(* &quot;-&quot;??_);_(@_)">
                  <c:v>564.827</c:v>
                </c:pt>
                <c:pt idx="42" formatCode="_(* #,##0.00_);_(* \(#,##0.00\);_(* &quot;-&quot;??_);_(@_)">
                  <c:v>575.35799999999995</c:v>
                </c:pt>
                <c:pt idx="43" formatCode="_(* #,##0.00_);_(* \(#,##0.00\);_(* &quot;-&quot;??_);_(@_)">
                  <c:v>548.50400000000002</c:v>
                </c:pt>
                <c:pt idx="44" formatCode="_(* #,##0.00_);_(* \(#,##0.00\);_(* &quot;-&quot;??_);_(@_)">
                  <c:v>539.53399999999999</c:v>
                </c:pt>
                <c:pt idx="45" formatCode="_(* #,##0.00_);_(* \(#,##0.00\);_(* &quot;-&quot;??_);_(@_)">
                  <c:v>521.67499999999995</c:v>
                </c:pt>
                <c:pt idx="46" formatCode="_(* #,##0.00_);_(* \(#,##0.00\);_(* &quot;-&quot;??_);_(@_)">
                  <c:v>531.36400000000003</c:v>
                </c:pt>
                <c:pt idx="47" formatCode="_(* #,##0.00_);_(* \(#,##0.00\);_(* &quot;-&quot;??_);_(@_)">
                  <c:v>513.6</c:v>
                </c:pt>
                <c:pt idx="48" formatCode="_(* #,##0.00_);_(* \(#,##0.00\);_(* &quot;-&quot;??_);_(@_)">
                  <c:v>460.64299999999997</c:v>
                </c:pt>
                <c:pt idx="49" formatCode="_(* #,##0.00_);_(* \(#,##0.00\);_(* &quot;-&quot;??_);_(@_)">
                  <c:v>584.42200000000003</c:v>
                </c:pt>
                <c:pt idx="50" formatCode="_(* #,##0.00_);_(* \(#,##0.00\);_(* &quot;-&quot;??_);_(@_)">
                  <c:v>600.803</c:v>
                </c:pt>
                <c:pt idx="51" formatCode="_(* #,##0.00_);_(* \(#,##0.00\);_(* &quot;-&quot;??_);_(@_)">
                  <c:v>518.03399999999999</c:v>
                </c:pt>
                <c:pt idx="52" formatCode="_(* #,##0.00_);_(* \(#,##0.00\);_(* &quot;-&quot;??_);_(@_)">
                  <c:v>518.10299999999995</c:v>
                </c:pt>
                <c:pt idx="53" formatCode="_(* #,##0.00_);_(* \(#,##0.00\);_(* &quot;-&quot;??_);_(@_)">
                  <c:v>466.702</c:v>
                </c:pt>
                <c:pt idx="54" formatCode="_(* #,##0.00_);_(* \(#,##0.00\);_(* &quot;-&quot;??_);_(@_)">
                  <c:v>451.41</c:v>
                </c:pt>
                <c:pt idx="55" formatCode="_(* #,##0.00_);_(* \(#,##0.00\);_(* &quot;-&quot;??_);_(@_)">
                  <c:v>478.404</c:v>
                </c:pt>
                <c:pt idx="56" formatCode="_(* #,##0.00_);_(* \(#,##0.00\);_(* &quot;-&quot;??_);_(@_)">
                  <c:v>473.42899999999997</c:v>
                </c:pt>
                <c:pt idx="57" formatCode="_(* #,##0.00_);_(* \(#,##0.00\);_(* &quot;-&quot;??_);_(@_)">
                  <c:v>502.94</c:v>
                </c:pt>
                <c:pt idx="58" formatCode="_(* #,##0.00_);_(* \(#,##0.00\);_(* &quot;-&quot;??_);_(@_)">
                  <c:v>492.00200000000001</c:v>
                </c:pt>
                <c:pt idx="59" formatCode="_(* #,##0.00_);_(* \(#,##0.00\);_(* &quot;-&quot;??_);_(@_)">
                  <c:v>574.09</c:v>
                </c:pt>
                <c:pt idx="60" formatCode="_(* #,##0.00_);_(* \(#,##0.00\);_(* &quot;-&quot;??_);_(@_)">
                  <c:v>567.83199999999999</c:v>
                </c:pt>
                <c:pt idx="61" formatCode="_(* #,##0.00_);_(* \(#,##0.00\);_(* &quot;-&quot;??_);_(@_)">
                  <c:v>481.43299999999999</c:v>
                </c:pt>
                <c:pt idx="62" formatCode="_(* #,##0.00_);_(* \(#,##0.00\);_(* &quot;-&quot;??_);_(@_)">
                  <c:v>462.17099999999999</c:v>
                </c:pt>
                <c:pt idx="63" formatCode="_(* #,##0.00_);_(* \(#,##0.00\);_(* &quot;-&quot;??_);_(@_)">
                  <c:v>522.36300000000006</c:v>
                </c:pt>
                <c:pt idx="64" formatCode="_(* #,##0.00_);_(* \(#,##0.00\);_(* &quot;-&quot;??_);_(@_)">
                  <c:v>531.68700000000001</c:v>
                </c:pt>
                <c:pt idx="65" formatCode="_(* #,##0.00_);_(* \(#,##0.00\);_(* &quot;-&quot;??_);_(@_)">
                  <c:v>554.90700000000004</c:v>
                </c:pt>
                <c:pt idx="66" formatCode="_(* #,##0.00_);_(* \(#,##0.00\);_(* &quot;-&quot;??_);_(@_)">
                  <c:v>552.68499999999995</c:v>
                </c:pt>
                <c:pt idx="67" formatCode="_(* #,##0.00_);_(* \(#,##0.00\);_(* &quot;-&quot;??_);_(@_)">
                  <c:v>553.64200000000005</c:v>
                </c:pt>
                <c:pt idx="68" formatCode="_(* #,##0.00_);_(* \(#,##0.00\);_(* &quot;-&quot;??_);_(@_)">
                  <c:v>565.91899999999998</c:v>
                </c:pt>
                <c:pt idx="69" formatCode="_(* #,##0.00_);_(* \(#,##0.00\);_(* &quot;-&quot;??_);_(@_)">
                  <c:v>535.77099999999996</c:v>
                </c:pt>
                <c:pt idx="70" formatCode="_(* #,##0.00_);_(* \(#,##0.00\);_(* &quot;-&quot;??_);_(@_)">
                  <c:v>546.25599999999997</c:v>
                </c:pt>
                <c:pt idx="71" formatCode="_(* #,##0.00_);_(* \(#,##0.00\);_(* &quot;-&quot;??_);_(@_)">
                  <c:v>481.09300000000002</c:v>
                </c:pt>
                <c:pt idx="72" formatCode="_(* #,##0.00_);_(* \(#,##0.00\);_(* &quot;-&quot;??_);_(@_)">
                  <c:v>625.21600000000001</c:v>
                </c:pt>
                <c:pt idx="73" formatCode="_(* #,##0.00_);_(* \(#,##0.00\);_(* &quot;-&quot;??_);_(@_)">
                  <c:v>628.29200000000003</c:v>
                </c:pt>
                <c:pt idx="74" formatCode="_(* #,##0.00_);_(* \(#,##0.00\);_(* &quot;-&quot;??_);_(@_)">
                  <c:v>651.697</c:v>
                </c:pt>
                <c:pt idx="75" formatCode="_(* #,##0.00_);_(* \(#,##0.00\);_(* &quot;-&quot;??_);_(@_)">
                  <c:v>613.46400000000006</c:v>
                </c:pt>
                <c:pt idx="76" formatCode="_(* #,##0.00_);_(* \(#,##0.00\);_(* &quot;-&quot;??_);_(@_)">
                  <c:v>649.10699999999997</c:v>
                </c:pt>
                <c:pt idx="77" formatCode="_(* #,##0.00_);_(* \(#,##0.00\);_(* &quot;-&quot;??_);_(@_)">
                  <c:v>720.31200000000001</c:v>
                </c:pt>
                <c:pt idx="78" formatCode="_(* #,##0.00_);_(* \(#,##0.00\);_(* &quot;-&quot;??_);_(@_)">
                  <c:v>763.03399999999999</c:v>
                </c:pt>
                <c:pt idx="79" formatCode="_(* #,##0.00_);_(* \(#,##0.00\);_(* &quot;-&quot;??_);_(@_)">
                  <c:v>732.54899999999998</c:v>
                </c:pt>
                <c:pt idx="80" formatCode="_(* #,##0.00_);_(* \(#,##0.00\);_(* &quot;-&quot;??_);_(@_)">
                  <c:v>826.50699999999995</c:v>
                </c:pt>
                <c:pt idx="81" formatCode="_(* #,##0.00_);_(* \(#,##0.00\);_(* &quot;-&quot;??_);_(@_)">
                  <c:v>820.80700000000002</c:v>
                </c:pt>
                <c:pt idx="82" formatCode="_(* #,##0.00_);_(* \(#,##0.00\);_(* &quot;-&quot;??_);_(@_)">
                  <c:v>814.56500000000005</c:v>
                </c:pt>
                <c:pt idx="83" formatCode="_(* #,##0.00_);_(* \(#,##0.00\);_(* &quot;-&quot;??_);_(@_)">
                  <c:v>817.46299999999997</c:v>
                </c:pt>
                <c:pt idx="84" formatCode="_(* #,##0.00_);_(* \(#,##0.00\);_(* &quot;-&quot;??_);_(@_)">
                  <c:v>690.81799999999998</c:v>
                </c:pt>
                <c:pt idx="85" formatCode="_(* #,##0.00_);_(* \(#,##0.00\);_(* &quot;-&quot;??_);_(@_)">
                  <c:v>659.71199999999999</c:v>
                </c:pt>
                <c:pt idx="86" formatCode="_(* #,##0.00_);_(* \(#,##0.00\);_(* &quot;-&quot;??_);_(@_)">
                  <c:v>656.33500000000004</c:v>
                </c:pt>
                <c:pt idx="87" formatCode="_(* #,##0.00_);_(* \(#,##0.00\);_(* &quot;-&quot;??_);_(@_)">
                  <c:v>637.31100000000004</c:v>
                </c:pt>
                <c:pt idx="88" formatCode="_(* #,##0.00_);_(* \(#,##0.00\);_(* &quot;-&quot;??_);_(@_)">
                  <c:v>612.899</c:v>
                </c:pt>
                <c:pt idx="89" formatCode="_(* #,##0.00_);_(* \(#,##0.00\);_(* &quot;-&quot;??_);_(@_)">
                  <c:v>586.99099999999999</c:v>
                </c:pt>
                <c:pt idx="90" formatCode="_(* #,##0.00_);_(* \(#,##0.00\);_(* &quot;-&quot;??_);_(@_)">
                  <c:v>678.85599999999999</c:v>
                </c:pt>
                <c:pt idx="91" formatCode="_(* #,##0.00_);_(* \(#,##0.00\);_(* &quot;-&quot;??_);_(@_)">
                  <c:v>715.14599999999996</c:v>
                </c:pt>
                <c:pt idx="92" formatCode="_(* #,##0.00_);_(* \(#,##0.00\);_(* &quot;-&quot;??_);_(@_)">
                  <c:v>656.09900000000005</c:v>
                </c:pt>
                <c:pt idx="93" formatCode="_(* #,##0.00_);_(* \(#,##0.00\);_(* &quot;-&quot;??_);_(@_)">
                  <c:v>715.923</c:v>
                </c:pt>
                <c:pt idx="94" formatCode="_(* #,##0.00_);_(* \(#,##0.00\);_(* &quot;-&quot;??_);_(@_)">
                  <c:v>714.80200000000002</c:v>
                </c:pt>
                <c:pt idx="95" formatCode="_(* #,##0.00_);_(* \(#,##0.00\);_(* &quot;-&quot;??_);_(@_)">
                  <c:v>756.51099999999997</c:v>
                </c:pt>
                <c:pt idx="96" formatCode="_(* #,##0.00_);_(* \(#,##0.00\);_(* &quot;-&quot;??_);_(@_)">
                  <c:v>795.22699999999998</c:v>
                </c:pt>
                <c:pt idx="97" formatCode="_(* #,##0.00_);_(* \(#,##0.00\);_(* &quot;-&quot;??_);_(@_)">
                  <c:v>835.55799999999999</c:v>
                </c:pt>
                <c:pt idx="98" formatCode="_(* #,##0.00_);_(* \(#,##0.00\);_(* &quot;-&quot;??_);_(@_)">
                  <c:v>938.26300000000003</c:v>
                </c:pt>
                <c:pt idx="99" formatCode="_(* #,##0.00_);_(* \(#,##0.00\);_(* &quot;-&quot;??_);_(@_)">
                  <c:v>999.37699999999995</c:v>
                </c:pt>
                <c:pt idx="100" formatCode="_(* #,##0.00_);_(* \(#,##0.00\);_(* &quot;-&quot;??_);_(@_)">
                  <c:v>967.85</c:v>
                </c:pt>
                <c:pt idx="101" formatCode="_(* #,##0.00_);_(* \(#,##0.00\);_(* &quot;-&quot;??_);_(@_)">
                  <c:v>989.49800000000005</c:v>
                </c:pt>
                <c:pt idx="102" formatCode="_(* #,##0.00_);_(* \(#,##0.00\);_(* &quot;-&quot;??_);_(@_)">
                  <c:v>919.71500000000003</c:v>
                </c:pt>
                <c:pt idx="103" formatCode="_(* #,##0.00_);_(* \(#,##0.00\);_(* &quot;-&quot;??_);_(@_)">
                  <c:v>983.33699999999999</c:v>
                </c:pt>
                <c:pt idx="104" formatCode="_(* #,##0.00_);_(* \(#,##0.00\);_(* &quot;-&quot;??_);_(@_)">
                  <c:v>1042.171</c:v>
                </c:pt>
                <c:pt idx="105" formatCode="_(* #,##0.00_);_(* \(#,##0.00\);_(* &quot;-&quot;??_);_(@_)">
                  <c:v>1081.971</c:v>
                </c:pt>
                <c:pt idx="106" formatCode="_(* #,##0.00_);_(* \(#,##0.00\);_(* &quot;-&quot;??_);_(@_)">
                  <c:v>1144.8209999999999</c:v>
                </c:pt>
                <c:pt idx="107" formatCode="_(* #,##0.00_);_(* \(#,##0.00\);_(* &quot;-&quot;??_);_(@_)">
                  <c:v>1303.3710000000001</c:v>
                </c:pt>
                <c:pt idx="108" formatCode="_(* #,##0.00_);_(* \(#,##0.00\);_(* &quot;-&quot;??_);_(@_)">
                  <c:v>1278.3789999999999</c:v>
                </c:pt>
                <c:pt idx="109" formatCode="_(* #,##0.00_);_(* \(#,##0.00\);_(* &quot;-&quot;??_);_(@_)">
                  <c:v>1256.702</c:v>
                </c:pt>
                <c:pt idx="110" formatCode="_(* #,##0.00_);_(* \(#,##0.00\);_(* &quot;-&quot;??_);_(@_)">
                  <c:v>1168.117</c:v>
                </c:pt>
                <c:pt idx="111" formatCode="_(* #,##0.00_);_(* \(#,##0.00\);_(* &quot;-&quot;??_);_(@_)">
                  <c:v>1153.5519999999999</c:v>
                </c:pt>
                <c:pt idx="112" formatCode="_(* #,##0.00_);_(* \(#,##0.00\);_(* &quot;-&quot;??_);_(@_)">
                  <c:v>1194.6559999999999</c:v>
                </c:pt>
                <c:pt idx="113" formatCode="_(* #,##0.00_);_(* \(#,##0.00\);_(* &quot;-&quot;??_);_(@_)">
                  <c:v>1147.444</c:v>
                </c:pt>
                <c:pt idx="114" formatCode="_(* #,##0.00_);_(* \(#,##0.00\);_(* &quot;-&quot;??_);_(@_)">
                  <c:v>1188.4580000000001</c:v>
                </c:pt>
                <c:pt idx="115" formatCode="_(* #,##0.00_);_(* \(#,##0.00\);_(* &quot;-&quot;??_);_(@_)">
                  <c:v>1131.771</c:v>
                </c:pt>
                <c:pt idx="116" formatCode="_(* #,##0.00_);_(* \(#,##0.00\);_(* &quot;-&quot;??_);_(@_)">
                  <c:v>1065.6389999999999</c:v>
                </c:pt>
                <c:pt idx="117" formatCode="_(* #,##0.00_);_(* \(#,##0.00\);_(* &quot;-&quot;??_);_(@_)">
                  <c:v>1024.55</c:v>
                </c:pt>
                <c:pt idx="118" formatCode="_(* #,##0.00_);_(* \(#,##0.00\);_(* &quot;-&quot;??_);_(@_)">
                  <c:v>999.90099999999995</c:v>
                </c:pt>
                <c:pt idx="119" formatCode="_(* #,##0.00_);_(* \(#,##0.00\);_(* &quot;-&quot;??_);_(@_)">
                  <c:v>815.85900000000004</c:v>
                </c:pt>
                <c:pt idx="120" formatCode="_(* #,##0.00_);_(* \(#,##0.00\);_(* &quot;-&quot;??_);_(@_)">
                  <c:v>850.62</c:v>
                </c:pt>
                <c:pt idx="121" formatCode="_(* #,##0.00_);_(* \(#,##0.00\);_(* &quot;-&quot;??_);_(@_)">
                  <c:v>858.9</c:v>
                </c:pt>
                <c:pt idx="122" formatCode="_(* #,##0.00_);_(* \(#,##0.00\);_(* &quot;-&quot;??_);_(@_)">
                  <c:v>958.62300000000005</c:v>
                </c:pt>
                <c:pt idx="123" formatCode="_(* #,##0.00_);_(* \(#,##0.00\);_(* &quot;-&quot;??_);_(@_)">
                  <c:v>1061.0509999999999</c:v>
                </c:pt>
                <c:pt idx="124" formatCode="_(* #,##0.00_);_(* \(#,##0.00\);_(* &quot;-&quot;??_);_(@_)">
                  <c:v>1037.8530000000001</c:v>
                </c:pt>
                <c:pt idx="125" formatCode="_(* #,##0.00_);_(* \(#,##0.00\);_(* &quot;-&quot;??_);_(@_)">
                  <c:v>1023.931</c:v>
                </c:pt>
                <c:pt idx="126" formatCode="_(* #,##0.00_);_(* \(#,##0.00\);_(* &quot;-&quot;??_);_(@_)">
                  <c:v>1027.116</c:v>
                </c:pt>
                <c:pt idx="127" formatCode="_(* #,##0.00_);_(* \(#,##0.00\);_(* &quot;-&quot;??_);_(@_)">
                  <c:v>1008.256</c:v>
                </c:pt>
                <c:pt idx="128" formatCode="_(* #,##0.00_);_(* \(#,##0.00\);_(* &quot;-&quot;??_);_(@_)">
                  <c:v>1028.8330000000001</c:v>
                </c:pt>
                <c:pt idx="129" formatCode="_(* #,##0.00_);_(* \(#,##0.00\);_(* &quot;-&quot;??_);_(@_)">
                  <c:v>1014.255</c:v>
                </c:pt>
                <c:pt idx="130" formatCode="_(* #,##0.00_);_(* \(#,##0.00\);_(* &quot;-&quot;??_);_(@_)">
                  <c:v>994.43600000000004</c:v>
                </c:pt>
                <c:pt idx="131" formatCode="_(* #,##0.00_);_(* \(#,##0.00\);_(* &quot;-&quot;??_);_(@_)">
                  <c:v>951.46699999999998</c:v>
                </c:pt>
                <c:pt idx="132" formatCode="_(* #,##0.00_);_(* \(#,##0.00\);_(* &quot;-&quot;??_);_(@_)">
                  <c:v>891.03599999999994</c:v>
                </c:pt>
                <c:pt idx="133" formatCode="_(* #,##0.00_);_(* \(#,##0.00\);_(* &quot;-&quot;??_);_(@_)">
                  <c:v>890.60500000000002</c:v>
                </c:pt>
                <c:pt idx="134" formatCode="_(* #,##0.00_);_(* \(#,##0.00\);_(* &quot;-&quot;??_);_(@_)">
                  <c:v>803.40700000000004</c:v>
                </c:pt>
                <c:pt idx="135" formatCode="_(* #,##0.00_);_(* \(#,##0.00\);_(* &quot;-&quot;??_);_(@_)">
                  <c:v>742.81600000000003</c:v>
                </c:pt>
                <c:pt idx="136" formatCode="_(* #,##0.00_);_(* \(#,##0.00\);_(* &quot;-&quot;??_);_(@_)">
                  <c:v>758.26700000000005</c:v>
                </c:pt>
                <c:pt idx="137" formatCode="_(* #,##0.00_);_(* \(#,##0.00\);_(* &quot;-&quot;??_);_(@_)">
                  <c:v>743.49300000000005</c:v>
                </c:pt>
                <c:pt idx="138" formatCode="_(* #,##0.00_);_(* \(#,##0.00\);_(* &quot;-&quot;??_);_(@_)">
                  <c:v>647.87400000000002</c:v>
                </c:pt>
                <c:pt idx="139" formatCode="_(* #,##0.00_);_(* \(#,##0.00\);_(* &quot;-&quot;??_);_(@_)">
                  <c:v>644.91499999999996</c:v>
                </c:pt>
                <c:pt idx="140" formatCode="_(* #,##0.00_);_(* \(#,##0.00\);_(* &quot;-&quot;??_);_(@_)">
                  <c:v>586.40700000000004</c:v>
                </c:pt>
                <c:pt idx="141" formatCode="_(* #,##0.00_);_(* \(#,##0.00\);_(* &quot;-&quot;??_);_(@_)">
                  <c:v>559.12900000000002</c:v>
                </c:pt>
                <c:pt idx="142" formatCode="_(* #,##0.00_);_(* \(#,##0.00\);_(* &quot;-&quot;??_);_(@_)">
                  <c:v>545.47900000000004</c:v>
                </c:pt>
                <c:pt idx="143" formatCode="_(* #,##0.00_);_(* \(#,##0.00\);_(* &quot;-&quot;??_);_(@_)">
                  <c:v>582.53200000000004</c:v>
                </c:pt>
                <c:pt idx="144" formatCode="_(* #,##0.00_);_(* \(#,##0.00\);_(* &quot;-&quot;??_);_(@_)">
                  <c:v>621.92499999999995</c:v>
                </c:pt>
                <c:pt idx="145" formatCode="_(* #,##0.00_);_(* \(#,##0.00\);_(* &quot;-&quot;??_);_(@_)">
                  <c:v>578.21500000000003</c:v>
                </c:pt>
                <c:pt idx="146" formatCode="_(* #,##0.00_);_(* \(#,##0.00\);_(* &quot;-&quot;??_);_(@_)">
                  <c:v>561.83699999999999</c:v>
                </c:pt>
                <c:pt idx="147" formatCode="_(* #,##0.00_);_(* \(#,##0.00\);_(* &quot;-&quot;??_);_(@_)">
                  <c:v>463.43299999999999</c:v>
                </c:pt>
                <c:pt idx="148" formatCode="_(* #,##0.00_);_(* \(#,##0.00\);_(* &quot;-&quot;??_);_(@_)">
                  <c:v>470.52</c:v>
                </c:pt>
                <c:pt idx="149" formatCode="_(* #,##0.00_);_(* \(#,##0.00\);_(* &quot;-&quot;??_);_(@_)">
                  <c:v>564.44000000000005</c:v>
                </c:pt>
                <c:pt idx="150" formatCode="_(* #,##0.00_);_(* \(#,##0.00\);_(* &quot;-&quot;??_);_(@_)">
                  <c:v>566.78800000000001</c:v>
                </c:pt>
                <c:pt idx="151" formatCode="_(* #,##0.00_);_(* \(#,##0.00\);_(* &quot;-&quot;??_);_(@_)">
                  <c:v>551.66</c:v>
                </c:pt>
                <c:pt idx="152" formatCode="_(* #,##0.00_);_(* \(#,##0.00\);_(* &quot;-&quot;??_);_(@_)">
                  <c:v>578.077</c:v>
                </c:pt>
                <c:pt idx="153" formatCode="_(* #,##0.00_);_(* \(#,##0.00\);_(* &quot;-&quot;??_);_(@_)">
                  <c:v>560.14800000000002</c:v>
                </c:pt>
                <c:pt idx="154" formatCode="_(* #,##0.00_);_(* \(#,##0.00\);_(* &quot;-&quot;??_);_(@_)">
                  <c:v>585.10400000000004</c:v>
                </c:pt>
                <c:pt idx="155" formatCode="_(* #,##0.00_);_(* \(#,##0.00\);_(* &quot;-&quot;??_);_(@_)">
                  <c:v>684.67899999999997</c:v>
                </c:pt>
                <c:pt idx="156" formatCode="_(* #,##0.00_);_(* \(#,##0.00\);_(* &quot;-&quot;??_);_(@_)">
                  <c:v>651.89599999999996</c:v>
                </c:pt>
                <c:pt idx="157" formatCode="_(* #,##0.00_);_(* \(#,##0.00\);_(* &quot;-&quot;??_);_(@_)">
                  <c:v>659.94799999999998</c:v>
                </c:pt>
                <c:pt idx="158" formatCode="_(* #,##0.00_);_(* \(#,##0.00\);_(* &quot;-&quot;??_);_(@_)">
                  <c:v>647.16700000000003</c:v>
                </c:pt>
                <c:pt idx="159" formatCode="_(* #,##0.00_);_(* \(#,##0.00\);_(* &quot;-&quot;??_);_(@_)">
                  <c:v>630.654</c:v>
                </c:pt>
                <c:pt idx="160" formatCode="_(* #,##0.00_);_(* \(#,##0.00\);_(* &quot;-&quot;??_);_(@_)">
                  <c:v>600.67100000000005</c:v>
                </c:pt>
                <c:pt idx="161" formatCode="_(* #,##0.00_);_(* \(#,##0.00\);_(* &quot;-&quot;??_);_(@_)">
                  <c:v>574.88</c:v>
                </c:pt>
                <c:pt idx="162" formatCode="_(* #,##0.00_);_(* \(#,##0.00\);_(* &quot;-&quot;??_);_(@_)">
                  <c:v>577.62599999999998</c:v>
                </c:pt>
                <c:pt idx="163" formatCode="_(* #,##0.00_);_(* \(#,##0.00\);_(* &quot;-&quot;??_);_(@_)">
                  <c:v>572.80700000000002</c:v>
                </c:pt>
                <c:pt idx="164" formatCode="_(* #,##0.00_);_(* \(#,##0.00\);_(* &quot;-&quot;??_);_(@_)">
                  <c:v>566.30999999999995</c:v>
                </c:pt>
                <c:pt idx="165" formatCode="_(* #,##0.00_);_(* \(#,##0.00\);_(* &quot;-&quot;??_);_(@_)">
                  <c:v>555.84199999999998</c:v>
                </c:pt>
                <c:pt idx="166" formatCode="_(* #,##0.00_);_(* \(#,##0.00\);_(* &quot;-&quot;??_);_(@_)">
                  <c:v>518.72699999999998</c:v>
                </c:pt>
                <c:pt idx="167" formatCode="_(* #,##0.00_);_(* \(#,##0.00\);_(* &quot;-&quot;??_);_(@_)">
                  <c:v>406.858</c:v>
                </c:pt>
                <c:pt idx="168" formatCode="_(* #,##0.00_);_(* \(#,##0.00\);_(* &quot;-&quot;??_);_(@_)">
                  <c:v>394.95100000000002</c:v>
                </c:pt>
                <c:pt idx="169" formatCode="_(* #,##0.00_);_(* \(#,##0.00\);_(* &quot;-&quot;??_);_(@_)">
                  <c:v>398.86900000000003</c:v>
                </c:pt>
                <c:pt idx="170" formatCode="_(* #,##0.00_);_(* \(#,##0.00\);_(* &quot;-&quot;??_);_(@_)">
                  <c:v>384.10300000000001</c:v>
                </c:pt>
                <c:pt idx="171" formatCode="_(* #,##0.00_);_(* \(#,##0.00\);_(* &quot;-&quot;??_);_(@_)">
                  <c:v>429.053</c:v>
                </c:pt>
                <c:pt idx="172" formatCode="_(* #,##0.00_);_(* \(#,##0.00\);_(* &quot;-&quot;??_);_(@_)">
                  <c:v>423.46300000000002</c:v>
                </c:pt>
                <c:pt idx="173" formatCode="_(* #,##0.00_);_(* \(#,##0.00\);_(* &quot;-&quot;??_);_(@_)">
                  <c:v>351.488</c:v>
                </c:pt>
                <c:pt idx="174" formatCode="_(* #,##0.00_);_(* \(#,##0.00\);_(* &quot;-&quot;??_);_(@_)">
                  <c:v>394.87900000000002</c:v>
                </c:pt>
                <c:pt idx="175" formatCode="_(* #,##0.00_);_(* \(#,##0.00\);_(* &quot;-&quot;??_);_(@_)">
                  <c:v>407.92700000000002</c:v>
                </c:pt>
                <c:pt idx="176" formatCode="_(* #,##0.00_);_(* \(#,##0.00\);_(* &quot;-&quot;??_);_(@_)">
                  <c:v>403.87099999999998</c:v>
                </c:pt>
                <c:pt idx="177" formatCode="_(* #,##0.00_);_(* \(#,##0.00\);_(* &quot;-&quot;??_);_(@_)">
                  <c:v>407.39</c:v>
                </c:pt>
                <c:pt idx="178" formatCode="_(* #,##0.00_);_(* \(#,##0.00\);_(* &quot;-&quot;??_);_(@_)">
                  <c:v>435.07799999999997</c:v>
                </c:pt>
                <c:pt idx="179" formatCode="_(* #,##0.00_);_(* \(#,##0.00\);_(* &quot;-&quot;??_);_(@_)">
                  <c:v>393.99299999999999</c:v>
                </c:pt>
                <c:pt idx="180" formatCode="_(* #,##0.00_);_(* \(#,##0.00\);_(* &quot;-&quot;??_);_(@_)">
                  <c:v>426.05900000000003</c:v>
                </c:pt>
                <c:pt idx="181" formatCode="_(* #,##0.00_);_(* \(#,##0.00\);_(* &quot;-&quot;??_);_(@_)">
                  <c:v>429.85199999999998</c:v>
                </c:pt>
                <c:pt idx="182" formatCode="_(* #,##0.00_);_(* \(#,##0.00\);_(* &quot;-&quot;??_);_(@_)">
                  <c:v>507.99</c:v>
                </c:pt>
                <c:pt idx="183" formatCode="_(* #,##0.00_);_(* \(#,##0.00\);_(* &quot;-&quot;??_);_(@_)">
                  <c:v>473.50299999999999</c:v>
                </c:pt>
                <c:pt idx="184" formatCode="_(* #,##0.00_);_(* \(#,##0.00\);_(* &quot;-&quot;??_);_(@_)">
                  <c:v>501.66399999999999</c:v>
                </c:pt>
                <c:pt idx="185" formatCode="_(* #,##0.00_);_(* \(#,##0.00\);_(* &quot;-&quot;??_);_(@_)">
                  <c:v>546.41999999999996</c:v>
                </c:pt>
                <c:pt idx="186" formatCode="_(* #,##0.00_);_(* \(#,##0.00\);_(* &quot;-&quot;??_);_(@_)">
                  <c:v>527.38300000000004</c:v>
                </c:pt>
                <c:pt idx="187" formatCode="_(* #,##0.00_);_(* \(#,##0.00\);_(* &quot;-&quot;??_);_(@_)">
                  <c:v>549.64300000000003</c:v>
                </c:pt>
                <c:pt idx="188" formatCode="_(* #,##0.00_);_(* \(#,##0.00\);_(* &quot;-&quot;??_);_(@_)">
                  <c:v>552.79399999999998</c:v>
                </c:pt>
                <c:pt idx="189" formatCode="_(* #,##0.00_);_(* \(#,##0.00\);_(* &quot;-&quot;??_);_(@_)">
                  <c:v>579.84500000000003</c:v>
                </c:pt>
                <c:pt idx="190" formatCode="_(* #,##0.00_);_(* \(#,##0.00\);_(* &quot;-&quot;??_);_(@_)">
                  <c:v>558.53099999999995</c:v>
                </c:pt>
                <c:pt idx="191" formatCode="_(* #,##0.00_);_(* \(#,##0.00\);_(* &quot;-&quot;??_);_(@_)">
                  <c:v>596.89599999999996</c:v>
                </c:pt>
                <c:pt idx="192" formatCode="_(* #,##0.00_);_(* \(#,##0.00\);_(* &quot;-&quot;??_);_(@_)">
                  <c:v>588.71100000000001</c:v>
                </c:pt>
                <c:pt idx="193" formatCode="_(* #,##0.00_);_(* \(#,##0.00\);_(* &quot;-&quot;??_);_(@_)">
                  <c:v>605.27200000000005</c:v>
                </c:pt>
                <c:pt idx="194" formatCode="_(* #,##0.00_);_(* \(#,##0.00\);_(* &quot;-&quot;??_);_(@_)">
                  <c:v>538.81600000000003</c:v>
                </c:pt>
                <c:pt idx="195" formatCode="_(* #,##0.00_);_(* \(#,##0.00\);_(* &quot;-&quot;??_);_(@_)">
                  <c:v>550.33299999999997</c:v>
                </c:pt>
                <c:pt idx="196" formatCode="_(* #,##0.00_);_(* \(#,##0.00\);_(* &quot;-&quot;??_);_(@_)">
                  <c:v>522.15</c:v>
                </c:pt>
                <c:pt idx="197" formatCode="_(* #,##0.00_);_(* \(#,##0.00\);_(* &quot;-&quot;??_);_(@_)">
                  <c:v>493.94400000000002</c:v>
                </c:pt>
                <c:pt idx="198" formatCode="_(* #,##0.00_);_(* \(#,##0.00\);_(* &quot;-&quot;??_);_(@_)">
                  <c:v>459.36099999999999</c:v>
                </c:pt>
                <c:pt idx="199" formatCode="_(* #,##0.00_);_(* \(#,##0.00\);_(* &quot;-&quot;??_);_(@_)">
                  <c:v>522.32600000000002</c:v>
                </c:pt>
                <c:pt idx="200" formatCode="_(* #,##0.00_);_(* \(#,##0.00\);_(* &quot;-&quot;??_);_(@_)">
                  <c:v>552.10500000000002</c:v>
                </c:pt>
                <c:pt idx="201" formatCode="_(* #,##0.00_);_(* \(#,##0.00\);_(* &quot;-&quot;??_);_(@_)">
                  <c:v>566.04399999999998</c:v>
                </c:pt>
                <c:pt idx="202" formatCode="_(* #,##0.00_);_(* \(#,##0.00\);_(* &quot;-&quot;??_);_(@_)">
                  <c:v>608.81100000000004</c:v>
                </c:pt>
                <c:pt idx="203" formatCode="_(* #,##0.00_);_(* \(#,##0.00\);_(* &quot;-&quot;??_);_(@_)">
                  <c:v>683.57100000000003</c:v>
                </c:pt>
                <c:pt idx="204" formatCode="_(* #,##0.00_);_(* \(#,##0.00\);_(* &quot;-&quot;??_);_(@_)">
                  <c:v>702.33299999999997</c:v>
                </c:pt>
                <c:pt idx="205" formatCode="_(* #,##0.00_);_(* \(#,##0.00\);_(* &quot;-&quot;??_);_(@_)">
                  <c:v>682.15899999999999</c:v>
                </c:pt>
                <c:pt idx="206" formatCode="_(* #,##0.00_);_(* \(#,##0.00\);_(* &quot;-&quot;??_);_(@_)">
                  <c:v>680.69</c:v>
                </c:pt>
                <c:pt idx="207" formatCode="_(* #,##0.00_);_(* \(#,##0.00\);_(* &quot;-&quot;??_);_(@_)">
                  <c:v>698.654</c:v>
                </c:pt>
                <c:pt idx="208" formatCode="_(* #,##0.00_);_(* \(#,##0.00\);_(* &quot;-&quot;??_);_(@_)">
                  <c:v>691.19100000000003</c:v>
                </c:pt>
                <c:pt idx="209" formatCode="_(* #,##0.00_);_(* \(#,##0.00\);_(* &quot;-&quot;??_);_(@_)">
                  <c:v>689.38199999999995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B76-4166-98BD-A07FC2F2796A}"/>
            </c:ext>
          </c:extLst>
        </c:ser>
        <c:ser>
          <c:idx val="0"/>
          <c:order val="4"/>
          <c:tx>
            <c:strRef>
              <c:f>'Serie área'!$P$4</c:f>
              <c:strCache>
                <c:ptCount val="1"/>
                <c:pt idx="0">
                  <c:v>Comercio</c:v>
                </c:pt>
              </c:strCache>
            </c:strRef>
          </c:tx>
          <c:spPr>
            <a:ln w="38100">
              <a:solidFill>
                <a:sysClr val="windowText" lastClr="000000">
                  <a:lumMod val="95000"/>
                  <a:lumOff val="5000"/>
                </a:sysClr>
              </a:solidFill>
            </a:ln>
          </c:spPr>
          <c:marker>
            <c:symbol val="none"/>
          </c:marker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área'!$P$5:$P$214</c:f>
              <c:numCache>
                <c:formatCode>_-* #,##0_-;\-* #,##0_-;_-* "-"??_-;_-@_-</c:formatCode>
                <c:ptCount val="210"/>
                <c:pt idx="11" formatCode="_(* #,##0.00_);_(* \(#,##0.00\);_(* &quot;-&quot;??_);_(@_)">
                  <c:v>2327.8270000000002</c:v>
                </c:pt>
                <c:pt idx="12" formatCode="_(* #,##0.00_);_(* \(#,##0.00\);_(* &quot;-&quot;??_);_(@_)">
                  <c:v>2282.41</c:v>
                </c:pt>
                <c:pt idx="13" formatCode="_(* #,##0.00_);_(* \(#,##0.00\);_(* &quot;-&quot;??_);_(@_)">
                  <c:v>2285.2710000000002</c:v>
                </c:pt>
                <c:pt idx="14" formatCode="_(* #,##0.00_);_(* \(#,##0.00\);_(* &quot;-&quot;??_);_(@_)">
                  <c:v>2324.038</c:v>
                </c:pt>
                <c:pt idx="15" formatCode="_(* #,##0.00_);_(* \(#,##0.00\);_(* &quot;-&quot;??_);_(@_)">
                  <c:v>2503.2570000000001</c:v>
                </c:pt>
                <c:pt idx="16" formatCode="_(* #,##0.00_);_(* \(#,##0.00\);_(* &quot;-&quot;??_);_(@_)">
                  <c:v>2351.98</c:v>
                </c:pt>
                <c:pt idx="17" formatCode="_(* #,##0.00_);_(* \(#,##0.00\);_(* &quot;-&quot;??_);_(@_)">
                  <c:v>2321.0309999999999</c:v>
                </c:pt>
                <c:pt idx="18" formatCode="_(* #,##0.00_);_(* \(#,##0.00\);_(* &quot;-&quot;??_);_(@_)">
                  <c:v>2277.4450000000002</c:v>
                </c:pt>
                <c:pt idx="19" formatCode="_(* #,##0.00_);_(* \(#,##0.00\);_(* &quot;-&quot;??_);_(@_)">
                  <c:v>2140.6619999999998</c:v>
                </c:pt>
                <c:pt idx="20" formatCode="_(* #,##0.00_);_(* \(#,##0.00\);_(* &quot;-&quot;??_);_(@_)">
                  <c:v>2090.192</c:v>
                </c:pt>
                <c:pt idx="21" formatCode="_(* #,##0.00_);_(* \(#,##0.00\);_(* &quot;-&quot;??_);_(@_)">
                  <c:v>1817.808</c:v>
                </c:pt>
                <c:pt idx="22" formatCode="_(* #,##0.00_);_(* \(#,##0.00\);_(* &quot;-&quot;??_);_(@_)">
                  <c:v>1843.5340000000001</c:v>
                </c:pt>
                <c:pt idx="23" formatCode="_(* #,##0.00_);_(* \(#,##0.00\);_(* &quot;-&quot;??_);_(@_)">
                  <c:v>1779.519</c:v>
                </c:pt>
                <c:pt idx="24" formatCode="_(* #,##0.00_);_(* \(#,##0.00\);_(* &quot;-&quot;??_);_(@_)">
                  <c:v>1794.9880000000001</c:v>
                </c:pt>
                <c:pt idx="25" formatCode="_(* #,##0.00_);_(* \(#,##0.00\);_(* &quot;-&quot;??_);_(@_)">
                  <c:v>1719.7670000000001</c:v>
                </c:pt>
                <c:pt idx="26" formatCode="_(* #,##0.00_);_(* \(#,##0.00\);_(* &quot;-&quot;??_);_(@_)">
                  <c:v>1779.4069999999999</c:v>
                </c:pt>
                <c:pt idx="27" formatCode="_(* #,##0.00_);_(* \(#,##0.00\);_(* &quot;-&quot;??_);_(@_)">
                  <c:v>1599.211</c:v>
                </c:pt>
                <c:pt idx="28" formatCode="_(* #,##0.00_);_(* \(#,##0.00\);_(* &quot;-&quot;??_);_(@_)">
                  <c:v>1572.5809999999999</c:v>
                </c:pt>
                <c:pt idx="29" formatCode="_(* #,##0.00_);_(* \(#,##0.00\);_(* &quot;-&quot;??_);_(@_)">
                  <c:v>1445.02</c:v>
                </c:pt>
                <c:pt idx="30" formatCode="_(* #,##0.00_);_(* \(#,##0.00\);_(* &quot;-&quot;??_);_(@_)">
                  <c:v>1420.7819999999999</c:v>
                </c:pt>
                <c:pt idx="31" formatCode="_(* #,##0.00_);_(* \(#,##0.00\);_(* &quot;-&quot;??_);_(@_)">
                  <c:v>1336.97</c:v>
                </c:pt>
                <c:pt idx="32" formatCode="_(* #,##0.00_);_(* \(#,##0.00\);_(* &quot;-&quot;??_);_(@_)">
                  <c:v>1356.12</c:v>
                </c:pt>
                <c:pt idx="33" formatCode="_(* #,##0.00_);_(* \(#,##0.00\);_(* &quot;-&quot;??_);_(@_)">
                  <c:v>1316.57</c:v>
                </c:pt>
                <c:pt idx="34" formatCode="_(* #,##0.00_);_(* \(#,##0.00\);_(* &quot;-&quot;??_);_(@_)">
                  <c:v>1325.4349999999999</c:v>
                </c:pt>
                <c:pt idx="35" formatCode="_(* #,##0.00_);_(* \(#,##0.00\);_(* &quot;-&quot;??_);_(@_)">
                  <c:v>1262.0239999999999</c:v>
                </c:pt>
                <c:pt idx="36" formatCode="_(* #,##0.00_);_(* \(#,##0.00\);_(* &quot;-&quot;??_);_(@_)">
                  <c:v>1277.5540000000001</c:v>
                </c:pt>
                <c:pt idx="37" formatCode="_(* #,##0.00_);_(* \(#,##0.00\);_(* &quot;-&quot;??_);_(@_)">
                  <c:v>1293.625</c:v>
                </c:pt>
                <c:pt idx="38" formatCode="_(* #,##0.00_);_(* \(#,##0.00\);_(* &quot;-&quot;??_);_(@_)">
                  <c:v>1177.259</c:v>
                </c:pt>
                <c:pt idx="39" formatCode="_(* #,##0.00_);_(* \(#,##0.00\);_(* &quot;-&quot;??_);_(@_)">
                  <c:v>1148.819</c:v>
                </c:pt>
                <c:pt idx="40" formatCode="_(* #,##0.00_);_(* \(#,##0.00\);_(* &quot;-&quot;??_);_(@_)">
                  <c:v>1192.7059999999999</c:v>
                </c:pt>
                <c:pt idx="41" formatCode="_(* #,##0.00_);_(* \(#,##0.00\);_(* &quot;-&quot;??_);_(@_)">
                  <c:v>1190.3620000000001</c:v>
                </c:pt>
                <c:pt idx="42" formatCode="_(* #,##0.00_);_(* \(#,##0.00\);_(* &quot;-&quot;??_);_(@_)">
                  <c:v>1167.164</c:v>
                </c:pt>
                <c:pt idx="43" formatCode="_(* #,##0.00_);_(* \(#,##0.00\);_(* &quot;-&quot;??_);_(@_)">
                  <c:v>1168.692</c:v>
                </c:pt>
                <c:pt idx="44" formatCode="_(* #,##0.00_);_(* \(#,##0.00\);_(* &quot;-&quot;??_);_(@_)">
                  <c:v>1137.432</c:v>
                </c:pt>
                <c:pt idx="45" formatCode="_(* #,##0.00_);_(* \(#,##0.00\);_(* &quot;-&quot;??_);_(@_)">
                  <c:v>1131.8440000000001</c:v>
                </c:pt>
                <c:pt idx="46" formatCode="_(* #,##0.00_);_(* \(#,##0.00\);_(* &quot;-&quot;??_);_(@_)">
                  <c:v>1093.846</c:v>
                </c:pt>
                <c:pt idx="47" formatCode="_(* #,##0.00_);_(* \(#,##0.00\);_(* &quot;-&quot;??_);_(@_)">
                  <c:v>1183.8340000000001</c:v>
                </c:pt>
                <c:pt idx="48" formatCode="_(* #,##0.00_);_(* \(#,##0.00\);_(* &quot;-&quot;??_);_(@_)">
                  <c:v>1228.3219999999999</c:v>
                </c:pt>
                <c:pt idx="49" formatCode="_(* #,##0.00_);_(* \(#,##0.00\);_(* &quot;-&quot;??_);_(@_)">
                  <c:v>1255.509</c:v>
                </c:pt>
                <c:pt idx="50" formatCode="_(* #,##0.00_);_(* \(#,##0.00\);_(* &quot;-&quot;??_);_(@_)">
                  <c:v>1340.461</c:v>
                </c:pt>
                <c:pt idx="51" formatCode="_(* #,##0.00_);_(* \(#,##0.00\);_(* &quot;-&quot;??_);_(@_)">
                  <c:v>1397.549</c:v>
                </c:pt>
                <c:pt idx="52" formatCode="_(* #,##0.00_);_(* \(#,##0.00\);_(* &quot;-&quot;??_);_(@_)">
                  <c:v>1499.999</c:v>
                </c:pt>
                <c:pt idx="53" formatCode="_(* #,##0.00_);_(* \(#,##0.00\);_(* &quot;-&quot;??_);_(@_)">
                  <c:v>1539.482</c:v>
                </c:pt>
                <c:pt idx="54" formatCode="_(* #,##0.00_);_(* \(#,##0.00\);_(* &quot;-&quot;??_);_(@_)">
                  <c:v>1649.4690000000001</c:v>
                </c:pt>
                <c:pt idx="55" formatCode="_(* #,##0.00_);_(* \(#,##0.00\);_(* &quot;-&quot;??_);_(@_)">
                  <c:v>1668.5820000000001</c:v>
                </c:pt>
                <c:pt idx="56" formatCode="_(* #,##0.00_);_(* \(#,##0.00\);_(* &quot;-&quot;??_);_(@_)">
                  <c:v>1727.271</c:v>
                </c:pt>
                <c:pt idx="57" formatCode="_(* #,##0.00_);_(* \(#,##0.00\);_(* &quot;-&quot;??_);_(@_)">
                  <c:v>1785.6659999999999</c:v>
                </c:pt>
                <c:pt idx="58" formatCode="_(* #,##0.00_);_(* \(#,##0.00\);_(* &quot;-&quot;??_);_(@_)">
                  <c:v>1787.5650000000001</c:v>
                </c:pt>
                <c:pt idx="59" formatCode="_(* #,##0.00_);_(* \(#,##0.00\);_(* &quot;-&quot;??_);_(@_)">
                  <c:v>1920.905</c:v>
                </c:pt>
                <c:pt idx="60" formatCode="_(* #,##0.00_);_(* \(#,##0.00\);_(* &quot;-&quot;??_);_(@_)">
                  <c:v>1894.941</c:v>
                </c:pt>
                <c:pt idx="61" formatCode="_(* #,##0.00_);_(* \(#,##0.00\);_(* &quot;-&quot;??_);_(@_)">
                  <c:v>1928.595</c:v>
                </c:pt>
                <c:pt idx="62" formatCode="_(* #,##0.00_);_(* \(#,##0.00\);_(* &quot;-&quot;??_);_(@_)">
                  <c:v>1971.9839999999999</c:v>
                </c:pt>
                <c:pt idx="63" formatCode="_(* #,##0.00_);_(* \(#,##0.00\);_(* &quot;-&quot;??_);_(@_)">
                  <c:v>1937.1890000000001</c:v>
                </c:pt>
                <c:pt idx="64" formatCode="_(* #,##0.00_);_(* \(#,##0.00\);_(* &quot;-&quot;??_);_(@_)">
                  <c:v>1919.2239999999999</c:v>
                </c:pt>
                <c:pt idx="65" formatCode="_(* #,##0.00_);_(* \(#,##0.00\);_(* &quot;-&quot;??_);_(@_)">
                  <c:v>1904.2059999999999</c:v>
                </c:pt>
                <c:pt idx="66" formatCode="_(* #,##0.00_);_(* \(#,##0.00\);_(* &quot;-&quot;??_);_(@_)">
                  <c:v>1860.086</c:v>
                </c:pt>
                <c:pt idx="67" formatCode="_(* #,##0.00_);_(* \(#,##0.00\);_(* &quot;-&quot;??_);_(@_)">
                  <c:v>1838.7539999999999</c:v>
                </c:pt>
                <c:pt idx="68" formatCode="_(* #,##0.00_);_(* \(#,##0.00\);_(* &quot;-&quot;??_);_(@_)">
                  <c:v>1845.6579999999999</c:v>
                </c:pt>
                <c:pt idx="69" formatCode="_(* #,##0.00_);_(* \(#,##0.00\);_(* &quot;-&quot;??_);_(@_)">
                  <c:v>1885.338</c:v>
                </c:pt>
                <c:pt idx="70" formatCode="_(* #,##0.00_);_(* \(#,##0.00\);_(* &quot;-&quot;??_);_(@_)">
                  <c:v>1967.8320000000001</c:v>
                </c:pt>
                <c:pt idx="71" formatCode="_(* #,##0.00_);_(* \(#,##0.00\);_(* &quot;-&quot;??_);_(@_)">
                  <c:v>1798.8879999999999</c:v>
                </c:pt>
                <c:pt idx="72" formatCode="_(* #,##0.00_);_(* \(#,##0.00\);_(* &quot;-&quot;??_);_(@_)">
                  <c:v>1853.6949999999999</c:v>
                </c:pt>
                <c:pt idx="73" formatCode="_(* #,##0.00_);_(* \(#,##0.00\);_(* &quot;-&quot;??_);_(@_)">
                  <c:v>1905.184</c:v>
                </c:pt>
                <c:pt idx="74" formatCode="_(* #,##0.00_);_(* \(#,##0.00\);_(* &quot;-&quot;??_);_(@_)">
                  <c:v>1813.261</c:v>
                </c:pt>
                <c:pt idx="75" formatCode="_(* #,##0.00_);_(* \(#,##0.00\);_(* &quot;-&quot;??_);_(@_)">
                  <c:v>1865.828</c:v>
                </c:pt>
                <c:pt idx="76" formatCode="_(* #,##0.00_);_(* \(#,##0.00\);_(* &quot;-&quot;??_);_(@_)">
                  <c:v>1862.722</c:v>
                </c:pt>
                <c:pt idx="77" formatCode="_(* #,##0.00_);_(* \(#,##0.00\);_(* &quot;-&quot;??_);_(@_)">
                  <c:v>1845.194</c:v>
                </c:pt>
                <c:pt idx="78" formatCode="_(* #,##0.00_);_(* \(#,##0.00\);_(* &quot;-&quot;??_);_(@_)">
                  <c:v>1786.097</c:v>
                </c:pt>
                <c:pt idx="79" formatCode="_(* #,##0.00_);_(* \(#,##0.00\);_(* &quot;-&quot;??_);_(@_)">
                  <c:v>1824.711</c:v>
                </c:pt>
                <c:pt idx="80" formatCode="_(* #,##0.00_);_(* \(#,##0.00\);_(* &quot;-&quot;??_);_(@_)">
                  <c:v>2143.848</c:v>
                </c:pt>
                <c:pt idx="81" formatCode="_(* #,##0.00_);_(* \(#,##0.00\);_(* &quot;-&quot;??_);_(@_)">
                  <c:v>2068.2570000000001</c:v>
                </c:pt>
                <c:pt idx="82" formatCode="_(* #,##0.00_);_(* \(#,##0.00\);_(* &quot;-&quot;??_);_(@_)">
                  <c:v>1984.32</c:v>
                </c:pt>
                <c:pt idx="83" formatCode="_(* #,##0.00_);_(* \(#,##0.00\);_(* &quot;-&quot;??_);_(@_)">
                  <c:v>2030.567</c:v>
                </c:pt>
                <c:pt idx="84" formatCode="_(* #,##0.00_);_(* \(#,##0.00\);_(* &quot;-&quot;??_);_(@_)">
                  <c:v>2027.981</c:v>
                </c:pt>
                <c:pt idx="85" formatCode="_(* #,##0.00_);_(* \(#,##0.00\);_(* &quot;-&quot;??_);_(@_)">
                  <c:v>1951.076</c:v>
                </c:pt>
                <c:pt idx="86" formatCode="_(* #,##0.00_);_(* \(#,##0.00\);_(* &quot;-&quot;??_);_(@_)">
                  <c:v>2108.0729999999999</c:v>
                </c:pt>
                <c:pt idx="87" formatCode="_(* #,##0.00_);_(* \(#,##0.00\);_(* &quot;-&quot;??_);_(@_)">
                  <c:v>2111.4349999999999</c:v>
                </c:pt>
                <c:pt idx="88" formatCode="_(* #,##0.00_);_(* \(#,##0.00\);_(* &quot;-&quot;??_);_(@_)">
                  <c:v>2314.1120000000001</c:v>
                </c:pt>
                <c:pt idx="89" formatCode="_(* #,##0.00_);_(* \(#,##0.00\);_(* &quot;-&quot;??_);_(@_)">
                  <c:v>2419.2060000000001</c:v>
                </c:pt>
                <c:pt idx="90" formatCode="_(* #,##0.00_);_(* \(#,##0.00\);_(* &quot;-&quot;??_);_(@_)">
                  <c:v>2476.4499999999998</c:v>
                </c:pt>
                <c:pt idx="91" formatCode="_(* #,##0.00_);_(* \(#,##0.00\);_(* &quot;-&quot;??_);_(@_)">
                  <c:v>2498.4250000000002</c:v>
                </c:pt>
                <c:pt idx="92" formatCode="_(* #,##0.00_);_(* \(#,##0.00\);_(* &quot;-&quot;??_);_(@_)">
                  <c:v>2235.8870000000002</c:v>
                </c:pt>
                <c:pt idx="93" formatCode="_(* #,##0.00_);_(* \(#,##0.00\);_(* &quot;-&quot;??_);_(@_)">
                  <c:v>2234.232</c:v>
                </c:pt>
                <c:pt idx="94" formatCode="_(* #,##0.00_);_(* \(#,##0.00\);_(* &quot;-&quot;??_);_(@_)">
                  <c:v>2221.8209999999999</c:v>
                </c:pt>
                <c:pt idx="95" formatCode="_(* #,##0.00_);_(* \(#,##0.00\);_(* &quot;-&quot;??_);_(@_)">
                  <c:v>2256.3409999999999</c:v>
                </c:pt>
                <c:pt idx="96" formatCode="_(* #,##0.00_);_(* \(#,##0.00\);_(* &quot;-&quot;??_);_(@_)">
                  <c:v>2405.0590000000002</c:v>
                </c:pt>
                <c:pt idx="97" formatCode="_(* #,##0.00_);_(* \(#,##0.00\);_(* &quot;-&quot;??_);_(@_)">
                  <c:v>2437.154</c:v>
                </c:pt>
                <c:pt idx="98" formatCode="_(* #,##0.00_);_(* \(#,##0.00\);_(* &quot;-&quot;??_);_(@_)">
                  <c:v>2423.1999999999998</c:v>
                </c:pt>
                <c:pt idx="99" formatCode="_(* #,##0.00_);_(* \(#,##0.00\);_(* &quot;-&quot;??_);_(@_)">
                  <c:v>2533.9839999999999</c:v>
                </c:pt>
                <c:pt idx="100" formatCode="_(* #,##0.00_);_(* \(#,##0.00\);_(* &quot;-&quot;??_);_(@_)">
                  <c:v>2342.7910000000002</c:v>
                </c:pt>
                <c:pt idx="101" formatCode="_(* #,##0.00_);_(* \(#,##0.00\);_(* &quot;-&quot;??_);_(@_)">
                  <c:v>2321.0610000000001</c:v>
                </c:pt>
                <c:pt idx="102" formatCode="_(* #,##0.00_);_(* \(#,##0.00\);_(* &quot;-&quot;??_);_(@_)">
                  <c:v>2400.0450000000001</c:v>
                </c:pt>
                <c:pt idx="103" formatCode="_(* #,##0.00_);_(* \(#,##0.00\);_(* &quot;-&quot;??_);_(@_)">
                  <c:v>2482.0949999999998</c:v>
                </c:pt>
                <c:pt idx="104" formatCode="_(* #,##0.00_);_(* \(#,##0.00\);_(* &quot;-&quot;??_);_(@_)">
                  <c:v>2458.6849999999999</c:v>
                </c:pt>
                <c:pt idx="105" formatCode="_(* #,##0.00_);_(* \(#,##0.00\);_(* &quot;-&quot;??_);_(@_)">
                  <c:v>2583.7719999999999</c:v>
                </c:pt>
                <c:pt idx="106" formatCode="_(* #,##0.00_);_(* \(#,##0.00\);_(* &quot;-&quot;??_);_(@_)">
                  <c:v>2669.6489999999999</c:v>
                </c:pt>
                <c:pt idx="107" formatCode="_(* #,##0.00_);_(* \(#,##0.00\);_(* &quot;-&quot;??_);_(@_)">
                  <c:v>2883.3679999999999</c:v>
                </c:pt>
                <c:pt idx="108" formatCode="_(* #,##0.00_);_(* \(#,##0.00\);_(* &quot;-&quot;??_);_(@_)">
                  <c:v>2735.277</c:v>
                </c:pt>
                <c:pt idx="109" formatCode="_(* #,##0.00_);_(* \(#,##0.00\);_(* &quot;-&quot;??_);_(@_)">
                  <c:v>2829.2069999999999</c:v>
                </c:pt>
                <c:pt idx="110" formatCode="_(* #,##0.00_);_(* \(#,##0.00\);_(* &quot;-&quot;??_);_(@_)">
                  <c:v>2689.2469999999998</c:v>
                </c:pt>
                <c:pt idx="111" formatCode="_(* #,##0.00_);_(* \(#,##0.00\);_(* &quot;-&quot;??_);_(@_)">
                  <c:v>2617.29</c:v>
                </c:pt>
                <c:pt idx="112" formatCode="_(* #,##0.00_);_(* \(#,##0.00\);_(* &quot;-&quot;??_);_(@_)">
                  <c:v>2515.623</c:v>
                </c:pt>
                <c:pt idx="113" formatCode="_(* #,##0.00_);_(* \(#,##0.00\);_(* &quot;-&quot;??_);_(@_)">
                  <c:v>2443.2159999999999</c:v>
                </c:pt>
                <c:pt idx="114" formatCode="_(* #,##0.00_);_(* \(#,##0.00\);_(* &quot;-&quot;??_);_(@_)">
                  <c:v>2321.511</c:v>
                </c:pt>
                <c:pt idx="115" formatCode="_(* #,##0.00_);_(* \(#,##0.00\);_(* &quot;-&quot;??_);_(@_)">
                  <c:v>2357.9050000000002</c:v>
                </c:pt>
                <c:pt idx="116" formatCode="_(* #,##0.00_);_(* \(#,##0.00\);_(* &quot;-&quot;??_);_(@_)">
                  <c:v>2289.5129999999999</c:v>
                </c:pt>
                <c:pt idx="117" formatCode="_(* #,##0.00_);_(* \(#,##0.00\);_(* &quot;-&quot;??_);_(@_)">
                  <c:v>2249.8629999999998</c:v>
                </c:pt>
                <c:pt idx="118" formatCode="_(* #,##0.00_);_(* \(#,##0.00\);_(* &quot;-&quot;??_);_(@_)">
                  <c:v>2229.8009999999999</c:v>
                </c:pt>
                <c:pt idx="119" formatCode="_(* #,##0.00_);_(* \(#,##0.00\);_(* &quot;-&quot;??_);_(@_)">
                  <c:v>2102.7669999999998</c:v>
                </c:pt>
                <c:pt idx="120" formatCode="_(* #,##0.00_);_(* \(#,##0.00\);_(* &quot;-&quot;??_);_(@_)">
                  <c:v>2048.5680000000002</c:v>
                </c:pt>
                <c:pt idx="121" formatCode="_(* #,##0.00_);_(* \(#,##0.00\);_(* &quot;-&quot;??_);_(@_)">
                  <c:v>1865.807</c:v>
                </c:pt>
                <c:pt idx="122" formatCode="_(* #,##0.00_);_(* \(#,##0.00\);_(* &quot;-&quot;??_);_(@_)">
                  <c:v>1932.758</c:v>
                </c:pt>
                <c:pt idx="123" formatCode="_(* #,##0.00_);_(* \(#,##0.00\);_(* &quot;-&quot;??_);_(@_)">
                  <c:v>1832.11</c:v>
                </c:pt>
                <c:pt idx="124" formatCode="_(* #,##0.00_);_(* \(#,##0.00\);_(* &quot;-&quot;??_);_(@_)">
                  <c:v>1824.1969999999999</c:v>
                </c:pt>
                <c:pt idx="125" formatCode="_(* #,##0.00_);_(* \(#,##0.00\);_(* &quot;-&quot;??_);_(@_)">
                  <c:v>1863.854</c:v>
                </c:pt>
                <c:pt idx="126" formatCode="_(* #,##0.00_);_(* \(#,##0.00\);_(* &quot;-&quot;??_);_(@_)">
                  <c:v>1933.9459999999999</c:v>
                </c:pt>
                <c:pt idx="127" formatCode="_(* #,##0.00_);_(* \(#,##0.00\);_(* &quot;-&quot;??_);_(@_)">
                  <c:v>1794.24</c:v>
                </c:pt>
                <c:pt idx="128" formatCode="_(* #,##0.00_);_(* \(#,##0.00\);_(* &quot;-&quot;??_);_(@_)">
                  <c:v>1861.1990000000001</c:v>
                </c:pt>
                <c:pt idx="129" formatCode="_(* #,##0.00_);_(* \(#,##0.00\);_(* &quot;-&quot;??_);_(@_)">
                  <c:v>1895.749</c:v>
                </c:pt>
                <c:pt idx="130" formatCode="_(* #,##0.00_);_(* \(#,##0.00\);_(* &quot;-&quot;??_);_(@_)">
                  <c:v>1866.431</c:v>
                </c:pt>
                <c:pt idx="131" formatCode="_(* #,##0.00_);_(* \(#,##0.00\);_(* &quot;-&quot;??_);_(@_)">
                  <c:v>1913.258</c:v>
                </c:pt>
                <c:pt idx="132" formatCode="_(* #,##0.00_);_(* \(#,##0.00\);_(* &quot;-&quot;??_);_(@_)">
                  <c:v>1908.13</c:v>
                </c:pt>
                <c:pt idx="133" formatCode="_(* #,##0.00_);_(* \(#,##0.00\);_(* &quot;-&quot;??_);_(@_)">
                  <c:v>1904.405</c:v>
                </c:pt>
                <c:pt idx="134" formatCode="_(* #,##0.00_);_(* \(#,##0.00\);_(* &quot;-&quot;??_);_(@_)">
                  <c:v>1779.3050000000001</c:v>
                </c:pt>
                <c:pt idx="135" formatCode="_(* #,##0.00_);_(* \(#,##0.00\);_(* &quot;-&quot;??_);_(@_)">
                  <c:v>1788.818</c:v>
                </c:pt>
                <c:pt idx="136" formatCode="_(* #,##0.00_);_(* \(#,##0.00\);_(* &quot;-&quot;??_);_(@_)">
                  <c:v>1977.9680000000001</c:v>
                </c:pt>
                <c:pt idx="137" formatCode="_(* #,##0.00_);_(* \(#,##0.00\);_(* &quot;-&quot;??_);_(@_)">
                  <c:v>1967.7739999999999</c:v>
                </c:pt>
                <c:pt idx="138" formatCode="_(* #,##0.00_);_(* \(#,##0.00\);_(* &quot;-&quot;??_);_(@_)">
                  <c:v>1879.8510000000001</c:v>
                </c:pt>
                <c:pt idx="139" formatCode="_(* #,##0.00_);_(* \(#,##0.00\);_(* &quot;-&quot;??_);_(@_)">
                  <c:v>1870.9169999999999</c:v>
                </c:pt>
                <c:pt idx="140" formatCode="_(* #,##0.00_);_(* \(#,##0.00\);_(* &quot;-&quot;??_);_(@_)">
                  <c:v>1835.518</c:v>
                </c:pt>
                <c:pt idx="141" formatCode="_(* #,##0.00_);_(* \(#,##0.00\);_(* &quot;-&quot;??_);_(@_)">
                  <c:v>1919.9590000000001</c:v>
                </c:pt>
                <c:pt idx="142" formatCode="_(* #,##0.00_);_(* \(#,##0.00\);_(* &quot;-&quot;??_);_(@_)">
                  <c:v>2001.7729999999999</c:v>
                </c:pt>
                <c:pt idx="143" formatCode="_(* #,##0.00_);_(* \(#,##0.00\);_(* &quot;-&quot;??_);_(@_)">
                  <c:v>1800.817</c:v>
                </c:pt>
                <c:pt idx="144" formatCode="_(* #,##0.00_);_(* \(#,##0.00\);_(* &quot;-&quot;??_);_(@_)">
                  <c:v>1794.7619999999999</c:v>
                </c:pt>
                <c:pt idx="145" formatCode="_(* #,##0.00_);_(* \(#,##0.00\);_(* &quot;-&quot;??_);_(@_)">
                  <c:v>1931.79</c:v>
                </c:pt>
                <c:pt idx="146" formatCode="_(* #,##0.00_);_(* \(#,##0.00\);_(* &quot;-&quot;??_);_(@_)">
                  <c:v>1994.8779999999999</c:v>
                </c:pt>
                <c:pt idx="147" formatCode="_(* #,##0.00_);_(* \(#,##0.00\);_(* &quot;-&quot;??_);_(@_)">
                  <c:v>2012.866</c:v>
                </c:pt>
                <c:pt idx="148" formatCode="_(* #,##0.00_);_(* \(#,##0.00\);_(* &quot;-&quot;??_);_(@_)">
                  <c:v>1897.5540000000001</c:v>
                </c:pt>
                <c:pt idx="149" formatCode="_(* #,##0.00_);_(* \(#,##0.00\);_(* &quot;-&quot;??_);_(@_)">
                  <c:v>1879.5070000000001</c:v>
                </c:pt>
                <c:pt idx="150" formatCode="_(* #,##0.00_);_(* \(#,##0.00\);_(* &quot;-&quot;??_);_(@_)">
                  <c:v>1905.461</c:v>
                </c:pt>
                <c:pt idx="151" formatCode="_(* #,##0.00_);_(* \(#,##0.00\);_(* &quot;-&quot;??_);_(@_)">
                  <c:v>1953.5519999999999</c:v>
                </c:pt>
                <c:pt idx="152" formatCode="_(* #,##0.00_);_(* \(#,##0.00\);_(* &quot;-&quot;??_);_(@_)">
                  <c:v>1959.51</c:v>
                </c:pt>
                <c:pt idx="153" formatCode="_(* #,##0.00_);_(* \(#,##0.00\);_(* &quot;-&quot;??_);_(@_)">
                  <c:v>1782.616</c:v>
                </c:pt>
                <c:pt idx="154" formatCode="_(* #,##0.00_);_(* \(#,##0.00\);_(* &quot;-&quot;??_);_(@_)">
                  <c:v>1735.452</c:v>
                </c:pt>
                <c:pt idx="155" formatCode="_(* #,##0.00_);_(* \(#,##0.00\);_(* &quot;-&quot;??_);_(@_)">
                  <c:v>1867.1220000000001</c:v>
                </c:pt>
                <c:pt idx="156" formatCode="_(* #,##0.00_);_(* \(#,##0.00\);_(* &quot;-&quot;??_);_(@_)">
                  <c:v>1817.944</c:v>
                </c:pt>
                <c:pt idx="157" formatCode="_(* #,##0.00_);_(* \(#,##0.00\);_(* &quot;-&quot;??_);_(@_)">
                  <c:v>1826.17</c:v>
                </c:pt>
                <c:pt idx="158" formatCode="_(* #,##0.00_);_(* \(#,##0.00\);_(* &quot;-&quot;??_);_(@_)">
                  <c:v>1776.405</c:v>
                </c:pt>
                <c:pt idx="159" formatCode="_(* #,##0.00_);_(* \(#,##0.00\);_(* &quot;-&quot;??_);_(@_)">
                  <c:v>1680.8409999999999</c:v>
                </c:pt>
                <c:pt idx="160" formatCode="_(* #,##0.00_);_(* \(#,##0.00\);_(* &quot;-&quot;??_);_(@_)">
                  <c:v>1557.097</c:v>
                </c:pt>
                <c:pt idx="161" formatCode="_(* #,##0.00_);_(* \(#,##0.00\);_(* &quot;-&quot;??_);_(@_)">
                  <c:v>1569.424</c:v>
                </c:pt>
                <c:pt idx="162" formatCode="_(* #,##0.00_);_(* \(#,##0.00\);_(* &quot;-&quot;??_);_(@_)">
                  <c:v>1534.9739999999999</c:v>
                </c:pt>
                <c:pt idx="163" formatCode="_(* #,##0.00_);_(* \(#,##0.00\);_(* &quot;-&quot;??_);_(@_)">
                  <c:v>1497.771</c:v>
                </c:pt>
                <c:pt idx="164" formatCode="_(* #,##0.00_);_(* \(#,##0.00\);_(* &quot;-&quot;??_);_(@_)">
                  <c:v>1458.73</c:v>
                </c:pt>
                <c:pt idx="165" formatCode="_(* #,##0.00_);_(* \(#,##0.00\);_(* &quot;-&quot;??_);_(@_)">
                  <c:v>1392.3779999999999</c:v>
                </c:pt>
                <c:pt idx="166" formatCode="_(* #,##0.00_);_(* \(#,##0.00\);_(* &quot;-&quot;??_);_(@_)">
                  <c:v>1304.1199999999999</c:v>
                </c:pt>
                <c:pt idx="167" formatCode="_(* #,##0.00_);_(* \(#,##0.00\);_(* &quot;-&quot;??_);_(@_)">
                  <c:v>1240.335</c:v>
                </c:pt>
                <c:pt idx="168" formatCode="_(* #,##0.00_);_(* \(#,##0.00\);_(* &quot;-&quot;??_);_(@_)">
                  <c:v>1236.9880000000001</c:v>
                </c:pt>
                <c:pt idx="169" formatCode="_(* #,##0.00_);_(* \(#,##0.00\);_(* &quot;-&quot;??_);_(@_)">
                  <c:v>1125.701</c:v>
                </c:pt>
                <c:pt idx="170" formatCode="_(* #,##0.00_);_(* \(#,##0.00\);_(* &quot;-&quot;??_);_(@_)">
                  <c:v>1129.25</c:v>
                </c:pt>
                <c:pt idx="171" formatCode="_(* #,##0.00_);_(* \(#,##0.00\);_(* &quot;-&quot;??_);_(@_)">
                  <c:v>1195.799</c:v>
                </c:pt>
                <c:pt idx="172" formatCode="_(* #,##0.00_);_(* \(#,##0.00\);_(* &quot;-&quot;??_);_(@_)">
                  <c:v>1285.7349999999999</c:v>
                </c:pt>
                <c:pt idx="173" formatCode="_(* #,##0.00_);_(* \(#,##0.00\);_(* &quot;-&quot;??_);_(@_)">
                  <c:v>1258.2739999999999</c:v>
                </c:pt>
                <c:pt idx="174" formatCode="_(* #,##0.00_);_(* \(#,##0.00\);_(* &quot;-&quot;??_);_(@_)">
                  <c:v>1290.9290000000001</c:v>
                </c:pt>
                <c:pt idx="175" formatCode="_(* #,##0.00_);_(* \(#,##0.00\);_(* &quot;-&quot;??_);_(@_)">
                  <c:v>1388.3689999999999</c:v>
                </c:pt>
                <c:pt idx="176" formatCode="_(* #,##0.00_);_(* \(#,##0.00\);_(* &quot;-&quot;??_);_(@_)">
                  <c:v>1419.2650000000001</c:v>
                </c:pt>
                <c:pt idx="177" formatCode="_(* #,##0.00_);_(* \(#,##0.00\);_(* &quot;-&quot;??_);_(@_)">
                  <c:v>1446.617</c:v>
                </c:pt>
                <c:pt idx="178" formatCode="_(* #,##0.00_);_(* \(#,##0.00\);_(* &quot;-&quot;??_);_(@_)">
                  <c:v>1457.808</c:v>
                </c:pt>
                <c:pt idx="179" formatCode="_(* #,##0.00_);_(* \(#,##0.00\);_(* &quot;-&quot;??_);_(@_)">
                  <c:v>1412.402</c:v>
                </c:pt>
                <c:pt idx="180" formatCode="_(* #,##0.00_);_(* \(#,##0.00\);_(* &quot;-&quot;??_);_(@_)">
                  <c:v>1461.605</c:v>
                </c:pt>
                <c:pt idx="181" formatCode="_(* #,##0.00_);_(* \(#,##0.00\);_(* &quot;-&quot;??_);_(@_)">
                  <c:v>1445.068</c:v>
                </c:pt>
                <c:pt idx="182" formatCode="_(* #,##0.00_);_(* \(#,##0.00\);_(* &quot;-&quot;??_);_(@_)">
                  <c:v>1543.6579999999999</c:v>
                </c:pt>
                <c:pt idx="183" formatCode="_(* #,##0.00_);_(* \(#,##0.00\);_(* &quot;-&quot;??_);_(@_)">
                  <c:v>1549.4639999999999</c:v>
                </c:pt>
                <c:pt idx="184" formatCode="_(* #,##0.00_);_(* \(#,##0.00\);_(* &quot;-&quot;??_);_(@_)">
                  <c:v>1505.0160000000001</c:v>
                </c:pt>
                <c:pt idx="185" formatCode="_(* #,##0.00_);_(* \(#,##0.00\);_(* &quot;-&quot;??_);_(@_)">
                  <c:v>1504.5239999999999</c:v>
                </c:pt>
                <c:pt idx="186" formatCode="_(* #,##0.00_);_(* \(#,##0.00\);_(* &quot;-&quot;??_);_(@_)">
                  <c:v>1515.847</c:v>
                </c:pt>
                <c:pt idx="187" formatCode="_(* #,##0.00_);_(* \(#,##0.00\);_(* &quot;-&quot;??_);_(@_)">
                  <c:v>1455.817</c:v>
                </c:pt>
                <c:pt idx="188" formatCode="_(* #,##0.00_);_(* \(#,##0.00\);_(* &quot;-&quot;??_);_(@_)">
                  <c:v>1439.6410000000001</c:v>
                </c:pt>
                <c:pt idx="189" formatCode="_(* #,##0.00_);_(* \(#,##0.00\);_(* &quot;-&quot;??_);_(@_)">
                  <c:v>1493.0920000000001</c:v>
                </c:pt>
                <c:pt idx="190" formatCode="_(* #,##0.00_);_(* \(#,##0.00\);_(* &quot;-&quot;??_);_(@_)">
                  <c:v>1563.7439999999999</c:v>
                </c:pt>
                <c:pt idx="191" formatCode="_(* #,##0.00_);_(* \(#,##0.00\);_(* &quot;-&quot;??_);_(@_)">
                  <c:v>1570.8589999999999</c:v>
                </c:pt>
                <c:pt idx="192" formatCode="_(* #,##0.00_);_(* \(#,##0.00\);_(* &quot;-&quot;??_);_(@_)">
                  <c:v>1575.5419999999999</c:v>
                </c:pt>
                <c:pt idx="193" formatCode="_(* #,##0.00_);_(* \(#,##0.00\);_(* &quot;-&quot;??_);_(@_)">
                  <c:v>1616.2470000000001</c:v>
                </c:pt>
                <c:pt idx="194" formatCode="_(* #,##0.00_);_(* \(#,##0.00\);_(* &quot;-&quot;??_);_(@_)">
                  <c:v>1577.932</c:v>
                </c:pt>
                <c:pt idx="195" formatCode="_(* #,##0.00_);_(* \(#,##0.00\);_(* &quot;-&quot;??_);_(@_)">
                  <c:v>1577.521</c:v>
                </c:pt>
                <c:pt idx="196" formatCode="_(* #,##0.00_);_(* \(#,##0.00\);_(* &quot;-&quot;??_);_(@_)">
                  <c:v>1615.6030000000001</c:v>
                </c:pt>
                <c:pt idx="197" formatCode="_(* #,##0.00_);_(* \(#,##0.00\);_(* &quot;-&quot;??_);_(@_)">
                  <c:v>1686.26</c:v>
                </c:pt>
                <c:pt idx="198" formatCode="_(* #,##0.00_);_(* \(#,##0.00\);_(* &quot;-&quot;??_);_(@_)">
                  <c:v>1692.703</c:v>
                </c:pt>
                <c:pt idx="199" formatCode="_(* #,##0.00_);_(* \(#,##0.00\);_(* &quot;-&quot;??_);_(@_)">
                  <c:v>1705.287</c:v>
                </c:pt>
                <c:pt idx="200" formatCode="_(* #,##0.00_);_(* \(#,##0.00\);_(* &quot;-&quot;??_);_(@_)">
                  <c:v>1693.952</c:v>
                </c:pt>
                <c:pt idx="201" formatCode="_(* #,##0.00_);_(* \(#,##0.00\);_(* &quot;-&quot;??_);_(@_)">
                  <c:v>1678.8879999999999</c:v>
                </c:pt>
                <c:pt idx="202" formatCode="_(* #,##0.00_);_(* \(#,##0.00\);_(* &quot;-&quot;??_);_(@_)">
                  <c:v>1690.845</c:v>
                </c:pt>
                <c:pt idx="203" formatCode="_(* #,##0.00_);_(* \(#,##0.00\);_(* &quot;-&quot;??_);_(@_)">
                  <c:v>1831.347</c:v>
                </c:pt>
                <c:pt idx="204" formatCode="_(* #,##0.00_);_(* \(#,##0.00\);_(* &quot;-&quot;??_);_(@_)">
                  <c:v>1830.921</c:v>
                </c:pt>
                <c:pt idx="205" formatCode="_(* #,##0.00_);_(* \(#,##0.00\);_(* &quot;-&quot;??_);_(@_)">
                  <c:v>1776.472</c:v>
                </c:pt>
                <c:pt idx="206" formatCode="_(* #,##0.00_);_(* \(#,##0.00\);_(* &quot;-&quot;??_);_(@_)">
                  <c:v>1712.5160000000001</c:v>
                </c:pt>
                <c:pt idx="207" formatCode="_(* #,##0.00_);_(* \(#,##0.00\);_(* &quot;-&quot;??_);_(@_)">
                  <c:v>1734.0650000000001</c:v>
                </c:pt>
                <c:pt idx="208" formatCode="_(* #,##0.00_);_(* \(#,##0.00\);_(* &quot;-&quot;??_);_(@_)">
                  <c:v>1706.8989999999999</c:v>
                </c:pt>
                <c:pt idx="209" formatCode="_(* #,##0.00_);_(* \(#,##0.00\);_(* &quot;-&quot;??_);_(@_)">
                  <c:v>1634.759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B76-4166-98BD-A07FC2F2796A}"/>
            </c:ext>
          </c:extLst>
        </c:ser>
        <c:ser>
          <c:idx val="5"/>
          <c:order val="5"/>
          <c:tx>
            <c:strRef>
              <c:f>'Serie área'!$Q$4</c:f>
              <c:strCache>
                <c:ptCount val="1"/>
                <c:pt idx="0">
                  <c:v>Hotel 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área'!$Q$5:$Q$214</c:f>
              <c:numCache>
                <c:formatCode>_-* #,##0_-;\-* #,##0_-;_-* "-"??_-;_-@_-</c:formatCode>
                <c:ptCount val="210"/>
                <c:pt idx="11" formatCode="_(* #,##0.00_);_(* \(#,##0.00\);_(* &quot;-&quot;??_);_(@_)">
                  <c:v>332.61900000000003</c:v>
                </c:pt>
                <c:pt idx="12" formatCode="_(* #,##0.00_);_(* \(#,##0.00\);_(* &quot;-&quot;??_);_(@_)">
                  <c:v>317.565</c:v>
                </c:pt>
                <c:pt idx="13" formatCode="_(* #,##0.00_);_(* \(#,##0.00\);_(* &quot;-&quot;??_);_(@_)">
                  <c:v>319.97500000000002</c:v>
                </c:pt>
                <c:pt idx="14" formatCode="_(* #,##0.00_);_(* \(#,##0.00\);_(* &quot;-&quot;??_);_(@_)">
                  <c:v>282.33699999999999</c:v>
                </c:pt>
                <c:pt idx="15" formatCode="_(* #,##0.00_);_(* \(#,##0.00\);_(* &quot;-&quot;??_);_(@_)">
                  <c:v>285.02600000000001</c:v>
                </c:pt>
                <c:pt idx="16" formatCode="_(* #,##0.00_);_(* \(#,##0.00\);_(* &quot;-&quot;??_);_(@_)">
                  <c:v>321.387</c:v>
                </c:pt>
                <c:pt idx="17" formatCode="_(* #,##0.00_);_(* \(#,##0.00\);_(* &quot;-&quot;??_);_(@_)">
                  <c:v>325.57499999999999</c:v>
                </c:pt>
                <c:pt idx="18" formatCode="_(* #,##0.00_);_(* \(#,##0.00\);_(* &quot;-&quot;??_);_(@_)">
                  <c:v>288.62400000000002</c:v>
                </c:pt>
                <c:pt idx="19" formatCode="_(* #,##0.00_);_(* \(#,##0.00\);_(* &quot;-&quot;??_);_(@_)">
                  <c:v>298.17899999999997</c:v>
                </c:pt>
                <c:pt idx="20" formatCode="_(* #,##0.00_);_(* \(#,##0.00\);_(* &quot;-&quot;??_);_(@_)">
                  <c:v>241.46899999999999</c:v>
                </c:pt>
                <c:pt idx="21" formatCode="_(* #,##0.00_);_(* \(#,##0.00\);_(* &quot;-&quot;??_);_(@_)">
                  <c:v>243.47399999999999</c:v>
                </c:pt>
                <c:pt idx="22" formatCode="_(* #,##0.00_);_(* \(#,##0.00\);_(* &quot;-&quot;??_);_(@_)">
                  <c:v>244.566</c:v>
                </c:pt>
                <c:pt idx="23" formatCode="_(* #,##0.00_);_(* \(#,##0.00\);_(* &quot;-&quot;??_);_(@_)">
                  <c:v>353.39800000000002</c:v>
                </c:pt>
                <c:pt idx="24" formatCode="_(* #,##0.00_);_(* \(#,##0.00\);_(* &quot;-&quot;??_);_(@_)">
                  <c:v>371.19600000000003</c:v>
                </c:pt>
                <c:pt idx="25" formatCode="_(* #,##0.00_);_(* \(#,##0.00\);_(* &quot;-&quot;??_);_(@_)">
                  <c:v>365.565</c:v>
                </c:pt>
                <c:pt idx="26" formatCode="_(* #,##0.00_);_(* \(#,##0.00\);_(* &quot;-&quot;??_);_(@_)">
                  <c:v>385.404</c:v>
                </c:pt>
                <c:pt idx="27" formatCode="_(* #,##0.00_);_(* \(#,##0.00\);_(* &quot;-&quot;??_);_(@_)">
                  <c:v>373.90300000000002</c:v>
                </c:pt>
                <c:pt idx="28" formatCode="_(* #,##0.00_);_(* \(#,##0.00\);_(* &quot;-&quot;??_);_(@_)">
                  <c:v>356.97500000000002</c:v>
                </c:pt>
                <c:pt idx="29" formatCode="_(* #,##0.00_);_(* \(#,##0.00\);_(* &quot;-&quot;??_);_(@_)">
                  <c:v>368.53300000000002</c:v>
                </c:pt>
                <c:pt idx="30" formatCode="_(* #,##0.00_);_(* \(#,##0.00\);_(* &quot;-&quot;??_);_(@_)">
                  <c:v>371.05</c:v>
                </c:pt>
                <c:pt idx="31" formatCode="_(* #,##0.00_);_(* \(#,##0.00\);_(* &quot;-&quot;??_);_(@_)">
                  <c:v>383.983</c:v>
                </c:pt>
                <c:pt idx="32" formatCode="_(* #,##0.00_);_(* \(#,##0.00\);_(* &quot;-&quot;??_);_(@_)">
                  <c:v>363.68</c:v>
                </c:pt>
                <c:pt idx="33" formatCode="_(* #,##0.00_);_(* \(#,##0.00\);_(* &quot;-&quot;??_);_(@_)">
                  <c:v>357.30099999999999</c:v>
                </c:pt>
                <c:pt idx="34" formatCode="_(* #,##0.00_);_(* \(#,##0.00\);_(* &quot;-&quot;??_);_(@_)">
                  <c:v>355.94099999999997</c:v>
                </c:pt>
                <c:pt idx="35" formatCode="_(* #,##0.00_);_(* \(#,##0.00\);_(* &quot;-&quot;??_);_(@_)">
                  <c:v>243.316</c:v>
                </c:pt>
                <c:pt idx="36" formatCode="_(* #,##0.00_);_(* \(#,##0.00\);_(* &quot;-&quot;??_);_(@_)">
                  <c:v>228.904</c:v>
                </c:pt>
                <c:pt idx="37" formatCode="_(* #,##0.00_);_(* \(#,##0.00\);_(* &quot;-&quot;??_);_(@_)">
                  <c:v>227.785</c:v>
                </c:pt>
                <c:pt idx="38" formatCode="_(* #,##0.00_);_(* \(#,##0.00\);_(* &quot;-&quot;??_);_(@_)">
                  <c:v>212.751</c:v>
                </c:pt>
                <c:pt idx="39" formatCode="_(* #,##0.00_);_(* \(#,##0.00\);_(* &quot;-&quot;??_);_(@_)">
                  <c:v>251.02500000000001</c:v>
                </c:pt>
                <c:pt idx="40" formatCode="_(* #,##0.00_);_(* \(#,##0.00\);_(* &quot;-&quot;??_);_(@_)">
                  <c:v>255.221</c:v>
                </c:pt>
                <c:pt idx="41" formatCode="_(* #,##0.00_);_(* \(#,##0.00\);_(* &quot;-&quot;??_);_(@_)">
                  <c:v>254.78</c:v>
                </c:pt>
                <c:pt idx="42" formatCode="_(* #,##0.00_);_(* \(#,##0.00\);_(* &quot;-&quot;??_);_(@_)">
                  <c:v>242.88200000000001</c:v>
                </c:pt>
                <c:pt idx="43" formatCode="_(* #,##0.00_);_(* \(#,##0.00\);_(* &quot;-&quot;??_);_(@_)">
                  <c:v>233.435</c:v>
                </c:pt>
                <c:pt idx="44" formatCode="_(* #,##0.00_);_(* \(#,##0.00\);_(* &quot;-&quot;??_);_(@_)">
                  <c:v>246.41900000000001</c:v>
                </c:pt>
                <c:pt idx="45" formatCode="_(* #,##0.00_);_(* \(#,##0.00\);_(* &quot;-&quot;??_);_(@_)">
                  <c:v>278.11099999999999</c:v>
                </c:pt>
                <c:pt idx="46" formatCode="_(* #,##0.00_);_(* \(#,##0.00\);_(* &quot;-&quot;??_);_(@_)">
                  <c:v>354.18</c:v>
                </c:pt>
                <c:pt idx="47" formatCode="_(* #,##0.00_);_(* \(#,##0.00\);_(* &quot;-&quot;??_);_(@_)">
                  <c:v>372.23</c:v>
                </c:pt>
                <c:pt idx="48" formatCode="_(* #,##0.00_);_(* \(#,##0.00\);_(* &quot;-&quot;??_);_(@_)">
                  <c:v>391.827</c:v>
                </c:pt>
                <c:pt idx="49" formatCode="_(* #,##0.00_);_(* \(#,##0.00\);_(* &quot;-&quot;??_);_(@_)">
                  <c:v>405.66699999999997</c:v>
                </c:pt>
                <c:pt idx="50" formatCode="_(* #,##0.00_);_(* \(#,##0.00\);_(* &quot;-&quot;??_);_(@_)">
                  <c:v>531.22199999999998</c:v>
                </c:pt>
                <c:pt idx="51" formatCode="_(* #,##0.00_);_(* \(#,##0.00\);_(* &quot;-&quot;??_);_(@_)">
                  <c:v>504.21100000000001</c:v>
                </c:pt>
                <c:pt idx="52" formatCode="_(* #,##0.00_);_(* \(#,##0.00\);_(* &quot;-&quot;??_);_(@_)">
                  <c:v>512.15</c:v>
                </c:pt>
                <c:pt idx="53" formatCode="_(* #,##0.00_);_(* \(#,##0.00\);_(* &quot;-&quot;??_);_(@_)">
                  <c:v>512.55600000000004</c:v>
                </c:pt>
                <c:pt idx="54" formatCode="_(* #,##0.00_);_(* \(#,##0.00\);_(* &quot;-&quot;??_);_(@_)">
                  <c:v>542.15300000000002</c:v>
                </c:pt>
                <c:pt idx="55" formatCode="_(* #,##0.00_);_(* \(#,##0.00\);_(* &quot;-&quot;??_);_(@_)">
                  <c:v>530.88499999999999</c:v>
                </c:pt>
                <c:pt idx="56" formatCode="_(* #,##0.00_);_(* \(#,##0.00\);_(* &quot;-&quot;??_);_(@_)">
                  <c:v>540.245</c:v>
                </c:pt>
                <c:pt idx="57" formatCode="_(* #,##0.00_);_(* \(#,##0.00\);_(* &quot;-&quot;??_);_(@_)">
                  <c:v>536.61199999999997</c:v>
                </c:pt>
                <c:pt idx="58" formatCode="_(* #,##0.00_);_(* \(#,##0.00\);_(* &quot;-&quot;??_);_(@_)">
                  <c:v>465.51900000000001</c:v>
                </c:pt>
                <c:pt idx="59" formatCode="_(* #,##0.00_);_(* \(#,##0.00\);_(* &quot;-&quot;??_);_(@_)">
                  <c:v>452.16500000000002</c:v>
                </c:pt>
                <c:pt idx="60" formatCode="_(* #,##0.00_);_(* \(#,##0.00\);_(* &quot;-&quot;??_);_(@_)">
                  <c:v>452.12099999999998</c:v>
                </c:pt>
                <c:pt idx="61" formatCode="_(* #,##0.00_);_(* \(#,##0.00\);_(* &quot;-&quot;??_);_(@_)">
                  <c:v>442.39600000000002</c:v>
                </c:pt>
                <c:pt idx="62" formatCode="_(* #,##0.00_);_(* \(#,##0.00\);_(* &quot;-&quot;??_);_(@_)">
                  <c:v>331.34699999999998</c:v>
                </c:pt>
                <c:pt idx="63" formatCode="_(* #,##0.00_);_(* \(#,##0.00\);_(* &quot;-&quot;??_);_(@_)">
                  <c:v>338.98700000000002</c:v>
                </c:pt>
                <c:pt idx="64" formatCode="_(* #,##0.00_);_(* \(#,##0.00\);_(* &quot;-&quot;??_);_(@_)">
                  <c:v>316.108</c:v>
                </c:pt>
                <c:pt idx="65" formatCode="_(* #,##0.00_);_(* \(#,##0.00\);_(* &quot;-&quot;??_);_(@_)">
                  <c:v>366.68099999999998</c:v>
                </c:pt>
                <c:pt idx="66" formatCode="_(* #,##0.00_);_(* \(#,##0.00\);_(* &quot;-&quot;??_);_(@_)">
                  <c:v>427.11</c:v>
                </c:pt>
                <c:pt idx="67" formatCode="_(* #,##0.00_);_(* \(#,##0.00\);_(* &quot;-&quot;??_);_(@_)">
                  <c:v>437.959</c:v>
                </c:pt>
                <c:pt idx="68" formatCode="_(* #,##0.00_);_(* \(#,##0.00\);_(* &quot;-&quot;??_);_(@_)">
                  <c:v>408.78899999999999</c:v>
                </c:pt>
                <c:pt idx="69" formatCode="_(* #,##0.00_);_(* \(#,##0.00\);_(* &quot;-&quot;??_);_(@_)">
                  <c:v>406.73899999999998</c:v>
                </c:pt>
                <c:pt idx="70" formatCode="_(* #,##0.00_);_(* \(#,##0.00\);_(* &quot;-&quot;??_);_(@_)">
                  <c:v>406.58199999999999</c:v>
                </c:pt>
                <c:pt idx="71" formatCode="_(* #,##0.00_);_(* \(#,##0.00\);_(* &quot;-&quot;??_);_(@_)">
                  <c:v>440.20699999999999</c:v>
                </c:pt>
                <c:pt idx="72" formatCode="_(* #,##0.00_);_(* \(#,##0.00\);_(* &quot;-&quot;??_);_(@_)">
                  <c:v>410.37299999999999</c:v>
                </c:pt>
                <c:pt idx="73" formatCode="_(* #,##0.00_);_(* \(#,##0.00\);_(* &quot;-&quot;??_);_(@_)">
                  <c:v>497.221</c:v>
                </c:pt>
                <c:pt idx="74" formatCode="_(* #,##0.00_);_(* \(#,##0.00\);_(* &quot;-&quot;??_);_(@_)">
                  <c:v>474.23</c:v>
                </c:pt>
                <c:pt idx="75" formatCode="_(* #,##0.00_);_(* \(#,##0.00\);_(* &quot;-&quot;??_);_(@_)">
                  <c:v>482.37700000000001</c:v>
                </c:pt>
                <c:pt idx="76" formatCode="_(* #,##0.00_);_(* \(#,##0.00\);_(* &quot;-&quot;??_);_(@_)">
                  <c:v>480.44900000000001</c:v>
                </c:pt>
                <c:pt idx="77" formatCode="_(* #,##0.00_);_(* \(#,##0.00\);_(* &quot;-&quot;??_);_(@_)">
                  <c:v>423.89100000000002</c:v>
                </c:pt>
                <c:pt idx="78" formatCode="_(* #,##0.00_);_(* \(#,##0.00\);_(* &quot;-&quot;??_);_(@_)">
                  <c:v>341.625</c:v>
                </c:pt>
                <c:pt idx="79" formatCode="_(* #,##0.00_);_(* \(#,##0.00\);_(* &quot;-&quot;??_);_(@_)">
                  <c:v>345.71300000000002</c:v>
                </c:pt>
                <c:pt idx="80" formatCode="_(* #,##0.00_);_(* \(#,##0.00\);_(* &quot;-&quot;??_);_(@_)">
                  <c:v>437.61099999999999</c:v>
                </c:pt>
                <c:pt idx="81" formatCode="_(* #,##0.00_);_(* \(#,##0.00\);_(* &quot;-&quot;??_);_(@_)">
                  <c:v>426.74299999999999</c:v>
                </c:pt>
                <c:pt idx="82" formatCode="_(* #,##0.00_);_(* \(#,##0.00\);_(* &quot;-&quot;??_);_(@_)">
                  <c:v>427.44200000000001</c:v>
                </c:pt>
                <c:pt idx="83" formatCode="_(* #,##0.00_);_(* \(#,##0.00\);_(* &quot;-&quot;??_);_(@_)">
                  <c:v>415.18799999999999</c:v>
                </c:pt>
                <c:pt idx="84" formatCode="_(* #,##0.00_);_(* \(#,##0.00\);_(* &quot;-&quot;??_);_(@_)">
                  <c:v>517.87699999999995</c:v>
                </c:pt>
                <c:pt idx="85" formatCode="_(* #,##0.00_);_(* \(#,##0.00\);_(* &quot;-&quot;??_);_(@_)">
                  <c:v>428.52600000000001</c:v>
                </c:pt>
                <c:pt idx="86" formatCode="_(* #,##0.00_);_(* \(#,##0.00\);_(* &quot;-&quot;??_);_(@_)">
                  <c:v>448.77199999999999</c:v>
                </c:pt>
                <c:pt idx="87" formatCode="_(* #,##0.00_);_(* \(#,##0.00\);_(* &quot;-&quot;??_);_(@_)">
                  <c:v>444.16300000000001</c:v>
                </c:pt>
                <c:pt idx="88" formatCode="_(* #,##0.00_);_(* \(#,##0.00\);_(* &quot;-&quot;??_);_(@_)">
                  <c:v>455.76100000000002</c:v>
                </c:pt>
                <c:pt idx="89" formatCode="_(* #,##0.00_);_(* \(#,##0.00\);_(* &quot;-&quot;??_);_(@_)">
                  <c:v>451.827</c:v>
                </c:pt>
                <c:pt idx="90" formatCode="_(* #,##0.00_);_(* \(#,##0.00\);_(* &quot;-&quot;??_);_(@_)">
                  <c:v>492.077</c:v>
                </c:pt>
                <c:pt idx="91" formatCode="_(* #,##0.00_);_(* \(#,##0.00\);_(* &quot;-&quot;??_);_(@_)">
                  <c:v>498.209</c:v>
                </c:pt>
                <c:pt idx="92" formatCode="_(* #,##0.00_);_(* \(#,##0.00\);_(* &quot;-&quot;??_);_(@_)">
                  <c:v>435.517</c:v>
                </c:pt>
                <c:pt idx="93" formatCode="_(* #,##0.00_);_(* \(#,##0.00\);_(* &quot;-&quot;??_);_(@_)">
                  <c:v>438.22399999999999</c:v>
                </c:pt>
                <c:pt idx="94" formatCode="_(* #,##0.00_);_(* \(#,##0.00\);_(* &quot;-&quot;??_);_(@_)">
                  <c:v>427.74599999999998</c:v>
                </c:pt>
                <c:pt idx="95" formatCode="_(* #,##0.00_);_(* \(#,##0.00\);_(* &quot;-&quot;??_);_(@_)">
                  <c:v>404.327</c:v>
                </c:pt>
                <c:pt idx="96" formatCode="_(* #,##0.00_);_(* \(#,##0.00\);_(* &quot;-&quot;??_);_(@_)">
                  <c:v>333.05799999999999</c:v>
                </c:pt>
                <c:pt idx="97" formatCode="_(* #,##0.00_);_(* \(#,##0.00\);_(* &quot;-&quot;??_);_(@_)">
                  <c:v>366.36700000000002</c:v>
                </c:pt>
                <c:pt idx="98" formatCode="_(* #,##0.00_);_(* \(#,##0.00\);_(* &quot;-&quot;??_);_(@_)">
                  <c:v>367.71</c:v>
                </c:pt>
                <c:pt idx="99" formatCode="_(* #,##0.00_);_(* \(#,##0.00\);_(* &quot;-&quot;??_);_(@_)">
                  <c:v>370.07299999999998</c:v>
                </c:pt>
                <c:pt idx="100" formatCode="_(* #,##0.00_);_(* \(#,##0.00\);_(* &quot;-&quot;??_);_(@_)">
                  <c:v>361.83800000000002</c:v>
                </c:pt>
                <c:pt idx="101" formatCode="_(* #,##0.00_);_(* \(#,##0.00\);_(* &quot;-&quot;??_);_(@_)">
                  <c:v>396.39100000000002</c:v>
                </c:pt>
                <c:pt idx="102" formatCode="_(* #,##0.00_);_(* \(#,##0.00\);_(* &quot;-&quot;??_);_(@_)">
                  <c:v>371.72399999999999</c:v>
                </c:pt>
                <c:pt idx="103" formatCode="_(* #,##0.00_);_(* \(#,##0.00\);_(* &quot;-&quot;??_);_(@_)">
                  <c:v>363.35700000000003</c:v>
                </c:pt>
                <c:pt idx="104" formatCode="_(* #,##0.00_);_(* \(#,##0.00\);_(* &quot;-&quot;??_);_(@_)">
                  <c:v>367.5</c:v>
                </c:pt>
                <c:pt idx="105" formatCode="_(* #,##0.00_);_(* \(#,##0.00\);_(* &quot;-&quot;??_);_(@_)">
                  <c:v>407.23</c:v>
                </c:pt>
                <c:pt idx="106" formatCode="_(* #,##0.00_);_(* \(#,##0.00\);_(* &quot;-&quot;??_);_(@_)">
                  <c:v>422.13499999999999</c:v>
                </c:pt>
                <c:pt idx="107" formatCode="_(* #,##0.00_);_(* \(#,##0.00\);_(* &quot;-&quot;??_);_(@_)">
                  <c:v>478.91</c:v>
                </c:pt>
                <c:pt idx="108" formatCode="_(* #,##0.00_);_(* \(#,##0.00\);_(* &quot;-&quot;??_);_(@_)">
                  <c:v>490.97199999999998</c:v>
                </c:pt>
                <c:pt idx="109" formatCode="_(* #,##0.00_);_(* \(#,##0.00\);_(* &quot;-&quot;??_);_(@_)">
                  <c:v>453.42</c:v>
                </c:pt>
                <c:pt idx="110" formatCode="_(* #,##0.00_);_(* \(#,##0.00\);_(* &quot;-&quot;??_);_(@_)">
                  <c:v>452.17500000000001</c:v>
                </c:pt>
                <c:pt idx="111" formatCode="_(* #,##0.00_);_(* \(#,##0.00\);_(* &quot;-&quot;??_);_(@_)">
                  <c:v>455.90600000000001</c:v>
                </c:pt>
                <c:pt idx="112" formatCode="_(* #,##0.00_);_(* \(#,##0.00\);_(* &quot;-&quot;??_);_(@_)">
                  <c:v>472.41</c:v>
                </c:pt>
                <c:pt idx="113" formatCode="_(* #,##0.00_);_(* \(#,##0.00\);_(* &quot;-&quot;??_);_(@_)">
                  <c:v>450.37</c:v>
                </c:pt>
                <c:pt idx="114" formatCode="_(* #,##0.00_);_(* \(#,##0.00\);_(* &quot;-&quot;??_);_(@_)">
                  <c:v>441.81900000000002</c:v>
                </c:pt>
                <c:pt idx="115" formatCode="_(* #,##0.00_);_(* \(#,##0.00\);_(* &quot;-&quot;??_);_(@_)">
                  <c:v>433.45800000000003</c:v>
                </c:pt>
                <c:pt idx="116" formatCode="_(* #,##0.00_);_(* \(#,##0.00\);_(* &quot;-&quot;??_);_(@_)">
                  <c:v>405.786</c:v>
                </c:pt>
                <c:pt idx="117" formatCode="_(* #,##0.00_);_(* \(#,##0.00\);_(* &quot;-&quot;??_);_(@_)">
                  <c:v>379.95600000000002</c:v>
                </c:pt>
                <c:pt idx="118" formatCode="_(* #,##0.00_);_(* \(#,##0.00\);_(* &quot;-&quot;??_);_(@_)">
                  <c:v>425.15499999999997</c:v>
                </c:pt>
                <c:pt idx="119" formatCode="_(* #,##0.00_);_(* \(#,##0.00\);_(* &quot;-&quot;??_);_(@_)">
                  <c:v>387.11099999999999</c:v>
                </c:pt>
                <c:pt idx="120" formatCode="_(* #,##0.00_);_(* \(#,##0.00\);_(* &quot;-&quot;??_);_(@_)">
                  <c:v>369.26499999999999</c:v>
                </c:pt>
                <c:pt idx="121" formatCode="_(* #,##0.00_);_(* \(#,##0.00\);_(* &quot;-&quot;??_);_(@_)">
                  <c:v>390.30099999999999</c:v>
                </c:pt>
                <c:pt idx="122" formatCode="_(* #,##0.00_);_(* \(#,##0.00\);_(* &quot;-&quot;??_);_(@_)">
                  <c:v>370.03500000000003</c:v>
                </c:pt>
                <c:pt idx="123" formatCode="_(* #,##0.00_);_(* \(#,##0.00\);_(* &quot;-&quot;??_);_(@_)">
                  <c:v>342.601</c:v>
                </c:pt>
                <c:pt idx="124" formatCode="_(* #,##0.00_);_(* \(#,##0.00\);_(* &quot;-&quot;??_);_(@_)">
                  <c:v>325.35500000000002</c:v>
                </c:pt>
                <c:pt idx="125" formatCode="_(* #,##0.00_);_(* \(#,##0.00\);_(* &quot;-&quot;??_);_(@_)">
                  <c:v>312.52300000000002</c:v>
                </c:pt>
                <c:pt idx="126" formatCode="_(* #,##0.00_);_(* \(#,##0.00\);_(* &quot;-&quot;??_);_(@_)">
                  <c:v>333.34199999999998</c:v>
                </c:pt>
                <c:pt idx="127" formatCode="_(* #,##0.00_);_(* \(#,##0.00\);_(* &quot;-&quot;??_);_(@_)">
                  <c:v>338.39</c:v>
                </c:pt>
                <c:pt idx="128" formatCode="_(* #,##0.00_);_(* \(#,##0.00\);_(* &quot;-&quot;??_);_(@_)">
                  <c:v>331.11</c:v>
                </c:pt>
                <c:pt idx="129" formatCode="_(* #,##0.00_);_(* \(#,##0.00\);_(* &quot;-&quot;??_);_(@_)">
                  <c:v>324.24200000000002</c:v>
                </c:pt>
                <c:pt idx="130" formatCode="_(* #,##0.00_);_(* \(#,##0.00\);_(* &quot;-&quot;??_);_(@_)">
                  <c:v>356.83600000000001</c:v>
                </c:pt>
                <c:pt idx="131" formatCode="_(* #,##0.00_);_(* \(#,##0.00\);_(* &quot;-&quot;??_);_(@_)">
                  <c:v>393.00700000000001</c:v>
                </c:pt>
                <c:pt idx="132" formatCode="_(* #,##0.00_);_(* \(#,##0.00\);_(* &quot;-&quot;??_);_(@_)">
                  <c:v>369.488</c:v>
                </c:pt>
                <c:pt idx="133" formatCode="_(* #,##0.00_);_(* \(#,##0.00\);_(* &quot;-&quot;??_);_(@_)">
                  <c:v>367.012</c:v>
                </c:pt>
                <c:pt idx="134" formatCode="_(* #,##0.00_);_(* \(#,##0.00\);_(* &quot;-&quot;??_);_(@_)">
                  <c:v>366.38900000000001</c:v>
                </c:pt>
                <c:pt idx="135" formatCode="_(* #,##0.00_);_(* \(#,##0.00\);_(* &quot;-&quot;??_);_(@_)">
                  <c:v>364.67500000000001</c:v>
                </c:pt>
                <c:pt idx="136" formatCode="_(* #,##0.00_);_(* \(#,##0.00\);_(* &quot;-&quot;??_);_(@_)">
                  <c:v>355.93599999999998</c:v>
                </c:pt>
                <c:pt idx="137" formatCode="_(* #,##0.00_);_(* \(#,##0.00\);_(* &quot;-&quot;??_);_(@_)">
                  <c:v>349.74900000000002</c:v>
                </c:pt>
                <c:pt idx="138" formatCode="_(* #,##0.00_);_(* \(#,##0.00\);_(* &quot;-&quot;??_);_(@_)">
                  <c:v>323.06700000000001</c:v>
                </c:pt>
                <c:pt idx="139" formatCode="_(* #,##0.00_);_(* \(#,##0.00\);_(* &quot;-&quot;??_);_(@_)">
                  <c:v>328.67</c:v>
                </c:pt>
                <c:pt idx="140" formatCode="_(* #,##0.00_);_(* \(#,##0.00\);_(* &quot;-&quot;??_);_(@_)">
                  <c:v>337.76600000000002</c:v>
                </c:pt>
                <c:pt idx="141" formatCode="_(* #,##0.00_);_(* \(#,##0.00\);_(* &quot;-&quot;??_);_(@_)">
                  <c:v>333.45600000000002</c:v>
                </c:pt>
                <c:pt idx="142" formatCode="_(* #,##0.00_);_(* \(#,##0.00\);_(* &quot;-&quot;??_);_(@_)">
                  <c:v>263.28899999999999</c:v>
                </c:pt>
                <c:pt idx="143" formatCode="_(* #,##0.00_);_(* \(#,##0.00\);_(* &quot;-&quot;??_);_(@_)">
                  <c:v>242.16</c:v>
                </c:pt>
                <c:pt idx="144" formatCode="_(* #,##0.00_);_(* \(#,##0.00\);_(* &quot;-&quot;??_);_(@_)">
                  <c:v>247.01499999999999</c:v>
                </c:pt>
                <c:pt idx="145" formatCode="_(* #,##0.00_);_(* \(#,##0.00\);_(* &quot;-&quot;??_);_(@_)">
                  <c:v>241.84700000000001</c:v>
                </c:pt>
                <c:pt idx="146" formatCode="_(* #,##0.00_);_(* \(#,##0.00\);_(* &quot;-&quot;??_);_(@_)">
                  <c:v>244.066</c:v>
                </c:pt>
                <c:pt idx="147" formatCode="_(* #,##0.00_);_(* \(#,##0.00\);_(* &quot;-&quot;??_);_(@_)">
                  <c:v>245.16200000000001</c:v>
                </c:pt>
                <c:pt idx="148" formatCode="_(* #,##0.00_);_(* \(#,##0.00\);_(* &quot;-&quot;??_);_(@_)">
                  <c:v>281.91500000000002</c:v>
                </c:pt>
                <c:pt idx="149" formatCode="_(* #,##0.00_);_(* \(#,##0.00\);_(* &quot;-&quot;??_);_(@_)">
                  <c:v>286.18099999999998</c:v>
                </c:pt>
                <c:pt idx="150" formatCode="_(* #,##0.00_);_(* \(#,##0.00\);_(* &quot;-&quot;??_);_(@_)">
                  <c:v>284.15199999999999</c:v>
                </c:pt>
                <c:pt idx="151" formatCode="_(* #,##0.00_);_(* \(#,##0.00\);_(* &quot;-&quot;??_);_(@_)">
                  <c:v>262.39699999999999</c:v>
                </c:pt>
                <c:pt idx="152" formatCode="_(* #,##0.00_);_(* \(#,##0.00\);_(* &quot;-&quot;??_);_(@_)">
                  <c:v>250.91399999999999</c:v>
                </c:pt>
                <c:pt idx="153" formatCode="_(* #,##0.00_);_(* \(#,##0.00\);_(* &quot;-&quot;??_);_(@_)">
                  <c:v>233.62899999999999</c:v>
                </c:pt>
                <c:pt idx="154" formatCode="_(* #,##0.00_);_(* \(#,##0.00\);_(* &quot;-&quot;??_);_(@_)">
                  <c:v>216.62299999999999</c:v>
                </c:pt>
                <c:pt idx="155" formatCode="_(* #,##0.00_);_(* \(#,##0.00\);_(* &quot;-&quot;??_);_(@_)">
                  <c:v>220.315</c:v>
                </c:pt>
                <c:pt idx="156" formatCode="_(* #,##0.00_);_(* \(#,##0.00\);_(* &quot;-&quot;??_);_(@_)">
                  <c:v>224.38200000000001</c:v>
                </c:pt>
                <c:pt idx="157" formatCode="_(* #,##0.00_);_(* \(#,##0.00\);_(* &quot;-&quot;??_);_(@_)">
                  <c:v>236.60400000000001</c:v>
                </c:pt>
                <c:pt idx="158" formatCode="_(* #,##0.00_);_(* \(#,##0.00\);_(* &quot;-&quot;??_);_(@_)">
                  <c:v>238.86</c:v>
                </c:pt>
                <c:pt idx="159" formatCode="_(* #,##0.00_);_(* \(#,##0.00\);_(* &quot;-&quot;??_);_(@_)">
                  <c:v>232.601</c:v>
                </c:pt>
                <c:pt idx="160" formatCode="_(* #,##0.00_);_(* \(#,##0.00\);_(* &quot;-&quot;??_);_(@_)">
                  <c:v>198.351</c:v>
                </c:pt>
                <c:pt idx="161" formatCode="_(* #,##0.00_);_(* \(#,##0.00\);_(* &quot;-&quot;??_);_(@_)">
                  <c:v>188.322</c:v>
                </c:pt>
                <c:pt idx="162" formatCode="_(* #,##0.00_);_(* \(#,##0.00\);_(* &quot;-&quot;??_);_(@_)">
                  <c:v>251.655</c:v>
                </c:pt>
                <c:pt idx="163" formatCode="_(* #,##0.00_);_(* \(#,##0.00\);_(* &quot;-&quot;??_);_(@_)">
                  <c:v>257.84300000000002</c:v>
                </c:pt>
                <c:pt idx="164" formatCode="_(* #,##0.00_);_(* \(#,##0.00\);_(* &quot;-&quot;??_);_(@_)">
                  <c:v>298.12</c:v>
                </c:pt>
                <c:pt idx="165" formatCode="_(* #,##0.00_);_(* \(#,##0.00\);_(* &quot;-&quot;??_);_(@_)">
                  <c:v>330.09699999999998</c:v>
                </c:pt>
                <c:pt idx="166" formatCode="_(* #,##0.00_);_(* \(#,##0.00\);_(* &quot;-&quot;??_);_(@_)">
                  <c:v>336.74</c:v>
                </c:pt>
                <c:pt idx="167" formatCode="_(* #,##0.00_);_(* \(#,##0.00\);_(* &quot;-&quot;??_);_(@_)">
                  <c:v>297.911</c:v>
                </c:pt>
                <c:pt idx="168" formatCode="_(* #,##0.00_);_(* \(#,##0.00\);_(* &quot;-&quot;??_);_(@_)">
                  <c:v>297.30700000000002</c:v>
                </c:pt>
                <c:pt idx="169" formatCode="_(* #,##0.00_);_(* \(#,##0.00\);_(* &quot;-&quot;??_);_(@_)">
                  <c:v>303.96600000000001</c:v>
                </c:pt>
                <c:pt idx="170" formatCode="_(* #,##0.00_);_(* \(#,##0.00\);_(* &quot;-&quot;??_);_(@_)">
                  <c:v>326.72000000000003</c:v>
                </c:pt>
                <c:pt idx="171" formatCode="_(* #,##0.00_);_(* \(#,##0.00\);_(* &quot;-&quot;??_);_(@_)">
                  <c:v>351.05200000000002</c:v>
                </c:pt>
                <c:pt idx="172" formatCode="_(* #,##0.00_);_(* \(#,##0.00\);_(* &quot;-&quot;??_);_(@_)">
                  <c:v>351.73200000000003</c:v>
                </c:pt>
                <c:pt idx="173" formatCode="_(* #,##0.00_);_(* \(#,##0.00\);_(* &quot;-&quot;??_);_(@_)">
                  <c:v>402.52100000000002</c:v>
                </c:pt>
                <c:pt idx="174" formatCode="_(* #,##0.00_);_(* \(#,##0.00\);_(* &quot;-&quot;??_);_(@_)">
                  <c:v>342.00799999999998</c:v>
                </c:pt>
                <c:pt idx="175" formatCode="_(* #,##0.00_);_(* \(#,##0.00\);_(* &quot;-&quot;??_);_(@_)">
                  <c:v>362.41899999999998</c:v>
                </c:pt>
                <c:pt idx="176" formatCode="_(* #,##0.00_);_(* \(#,##0.00\);_(* &quot;-&quot;??_);_(@_)">
                  <c:v>326.14999999999998</c:v>
                </c:pt>
                <c:pt idx="177" formatCode="_(* #,##0.00_);_(* \(#,##0.00\);_(* &quot;-&quot;??_);_(@_)">
                  <c:v>295.37900000000002</c:v>
                </c:pt>
                <c:pt idx="178" formatCode="_(* #,##0.00_);_(* \(#,##0.00\);_(* &quot;-&quot;??_);_(@_)">
                  <c:v>293.49299999999999</c:v>
                </c:pt>
                <c:pt idx="179" formatCode="_(* #,##0.00_);_(* \(#,##0.00\);_(* &quot;-&quot;??_);_(@_)">
                  <c:v>289.589</c:v>
                </c:pt>
                <c:pt idx="180" formatCode="_(* #,##0.00_);_(* \(#,##0.00\);_(* &quot;-&quot;??_);_(@_)">
                  <c:v>287.75299999999999</c:v>
                </c:pt>
                <c:pt idx="181" formatCode="_(* #,##0.00_);_(* \(#,##0.00\);_(* &quot;-&quot;??_);_(@_)">
                  <c:v>255.61699999999999</c:v>
                </c:pt>
                <c:pt idx="182" formatCode="_(* #,##0.00_);_(* \(#,##0.00\);_(* &quot;-&quot;??_);_(@_)">
                  <c:v>232.643</c:v>
                </c:pt>
                <c:pt idx="183" formatCode="_(* #,##0.00_);_(* \(#,##0.00\);_(* &quot;-&quot;??_);_(@_)">
                  <c:v>242.53899999999999</c:v>
                </c:pt>
                <c:pt idx="184" formatCode="_(* #,##0.00_);_(* \(#,##0.00\);_(* &quot;-&quot;??_);_(@_)">
                  <c:v>278.89100000000002</c:v>
                </c:pt>
                <c:pt idx="185" formatCode="_(* #,##0.00_);_(* \(#,##0.00\);_(* &quot;-&quot;??_);_(@_)">
                  <c:v>273.24200000000002</c:v>
                </c:pt>
                <c:pt idx="186" formatCode="_(* #,##0.00_);_(* \(#,##0.00\);_(* &quot;-&quot;??_);_(@_)">
                  <c:v>285.339</c:v>
                </c:pt>
                <c:pt idx="187" formatCode="_(* #,##0.00_);_(* \(#,##0.00\);_(* &quot;-&quot;??_);_(@_)">
                  <c:v>293.899</c:v>
                </c:pt>
                <c:pt idx="188" formatCode="_(* #,##0.00_);_(* \(#,##0.00\);_(* &quot;-&quot;??_);_(@_)">
                  <c:v>313.00299999999999</c:v>
                </c:pt>
                <c:pt idx="189" formatCode="_(* #,##0.00_);_(* \(#,##0.00\);_(* &quot;-&quot;??_);_(@_)">
                  <c:v>308.89400000000001</c:v>
                </c:pt>
                <c:pt idx="190" formatCode="_(* #,##0.00_);_(* \(#,##0.00\);_(* &quot;-&quot;??_);_(@_)">
                  <c:v>369.90899999999999</c:v>
                </c:pt>
                <c:pt idx="191" formatCode="_(* #,##0.00_);_(* \(#,##0.00\);_(* &quot;-&quot;??_);_(@_)">
                  <c:v>403.786</c:v>
                </c:pt>
                <c:pt idx="192" formatCode="_(* #,##0.00_);_(* \(#,##0.00\);_(* &quot;-&quot;??_);_(@_)">
                  <c:v>439.64699999999999</c:v>
                </c:pt>
                <c:pt idx="193" formatCode="_(* #,##0.00_);_(* \(#,##0.00\);_(* &quot;-&quot;??_);_(@_)">
                  <c:v>456.85700000000003</c:v>
                </c:pt>
                <c:pt idx="194" formatCode="_(* #,##0.00_);_(* \(#,##0.00\);_(* &quot;-&quot;??_);_(@_)">
                  <c:v>503.09399999999999</c:v>
                </c:pt>
                <c:pt idx="195" formatCode="_(* #,##0.00_);_(* \(#,##0.00\);_(* &quot;-&quot;??_);_(@_)">
                  <c:v>489.81900000000002</c:v>
                </c:pt>
                <c:pt idx="196" formatCode="_(* #,##0.00_);_(* \(#,##0.00\);_(* &quot;-&quot;??_);_(@_)">
                  <c:v>485.77600000000001</c:v>
                </c:pt>
                <c:pt idx="197" formatCode="_(* #,##0.00_);_(* \(#,##0.00\);_(* &quot;-&quot;??_);_(@_)">
                  <c:v>495.87299999999999</c:v>
                </c:pt>
                <c:pt idx="198" formatCode="_(* #,##0.00_);_(* \(#,##0.00\);_(* &quot;-&quot;??_);_(@_)">
                  <c:v>492.80200000000002</c:v>
                </c:pt>
                <c:pt idx="199" formatCode="_(* #,##0.00_);_(* \(#,##0.00\);_(* &quot;-&quot;??_);_(@_)">
                  <c:v>512.33100000000002</c:v>
                </c:pt>
                <c:pt idx="200" formatCode="_(* #,##0.00_);_(* \(#,##0.00\);_(* &quot;-&quot;??_);_(@_)">
                  <c:v>490.45600000000002</c:v>
                </c:pt>
                <c:pt idx="201" formatCode="_(* #,##0.00_);_(* \(#,##0.00\);_(* &quot;-&quot;??_);_(@_)">
                  <c:v>512.50800000000004</c:v>
                </c:pt>
                <c:pt idx="202" formatCode="_(* #,##0.00_);_(* \(#,##0.00\);_(* &quot;-&quot;??_);_(@_)">
                  <c:v>477.12900000000002</c:v>
                </c:pt>
                <c:pt idx="203" formatCode="_(* #,##0.00_);_(* \(#,##0.00\);_(* &quot;-&quot;??_);_(@_)">
                  <c:v>542.24</c:v>
                </c:pt>
                <c:pt idx="204" formatCode="_(* #,##0.00_);_(* \(#,##0.00\);_(* &quot;-&quot;??_);_(@_)">
                  <c:v>539.11900000000003</c:v>
                </c:pt>
                <c:pt idx="205" formatCode="_(* #,##0.00_);_(* \(#,##0.00\);_(* &quot;-&quot;??_);_(@_)">
                  <c:v>546.05899999999997</c:v>
                </c:pt>
                <c:pt idx="206" formatCode="_(* #,##0.00_);_(* \(#,##0.00\);_(* &quot;-&quot;??_);_(@_)">
                  <c:v>502.01400000000001</c:v>
                </c:pt>
                <c:pt idx="207" formatCode="_(* #,##0.00_);_(* \(#,##0.00\);_(* &quot;-&quot;??_);_(@_)">
                  <c:v>545.07299999999998</c:v>
                </c:pt>
                <c:pt idx="208" formatCode="_(* #,##0.00_);_(* \(#,##0.00\);_(* &quot;-&quot;??_);_(@_)">
                  <c:v>534.39499999999998</c:v>
                </c:pt>
                <c:pt idx="209" formatCode="_(* #,##0.00_);_(* \(#,##0.00\);_(* &quot;-&quot;??_);_(@_)">
                  <c:v>484.63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B76-4166-98BD-A07FC2F2796A}"/>
            </c:ext>
          </c:extLst>
        </c:ser>
        <c:ser>
          <c:idx val="6"/>
          <c:order val="6"/>
          <c:tx>
            <c:strRef>
              <c:f>'Serie área'!$R$4</c:f>
              <c:strCache>
                <c:ptCount val="1"/>
                <c:pt idx="0">
                  <c:v>Otros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Pt>
            <c:idx val="183"/>
            <c:bubble3D val="0"/>
            <c:extLst>
              <c:ext xmlns:c16="http://schemas.microsoft.com/office/drawing/2014/chart" uri="{C3380CC4-5D6E-409C-BE32-E72D297353CC}">
                <c16:uniqueId val="{00000009-5B76-4166-98BD-A07FC2F2796A}"/>
              </c:ext>
            </c:extLst>
          </c:dPt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área'!$R$5:$R$214</c:f>
              <c:numCache>
                <c:formatCode>_-* #,##0_-;\-* #,##0_-;_-* "-"??_-;_-@_-</c:formatCode>
                <c:ptCount val="210"/>
                <c:pt idx="11" formatCode="_(* #,##0.00_);_(* \(#,##0.00\);_(* &quot;-&quot;??_);_(@_)">
                  <c:v>888.44</c:v>
                </c:pt>
                <c:pt idx="12" formatCode="_(* #,##0.00_);_(* \(#,##0.00\);_(* &quot;-&quot;??_);_(@_)">
                  <c:v>915.99400000000003</c:v>
                </c:pt>
                <c:pt idx="13" formatCode="_(* #,##0.00_);_(* \(#,##0.00\);_(* &quot;-&quot;??_);_(@_)">
                  <c:v>929.09400000000005</c:v>
                </c:pt>
                <c:pt idx="14" formatCode="_(* #,##0.00_);_(* \(#,##0.00\);_(* &quot;-&quot;??_);_(@_)">
                  <c:v>934.51400000000001</c:v>
                </c:pt>
                <c:pt idx="15" formatCode="_(* #,##0.00_);_(* \(#,##0.00\);_(* &quot;-&quot;??_);_(@_)">
                  <c:v>1005.8920000000001</c:v>
                </c:pt>
                <c:pt idx="16" formatCode="_(* #,##0.00_);_(* \(#,##0.00\);_(* &quot;-&quot;??_);_(@_)">
                  <c:v>963.52300000000002</c:v>
                </c:pt>
                <c:pt idx="17" formatCode="_(* #,##0.00_);_(* \(#,##0.00\);_(* &quot;-&quot;??_);_(@_)">
                  <c:v>934.27200000000005</c:v>
                </c:pt>
                <c:pt idx="18" formatCode="_(* #,##0.00_);_(* \(#,##0.00\);_(* &quot;-&quot;??_);_(@_)">
                  <c:v>1059.768</c:v>
                </c:pt>
                <c:pt idx="19" formatCode="_(* #,##0.00_);_(* \(#,##0.00\);_(* &quot;-&quot;??_);_(@_)">
                  <c:v>1041.9090000000001</c:v>
                </c:pt>
                <c:pt idx="20" formatCode="_(* #,##0.00_);_(* \(#,##0.00\);_(* &quot;-&quot;??_);_(@_)">
                  <c:v>1061.5340000000001</c:v>
                </c:pt>
                <c:pt idx="21" formatCode="_(* #,##0.00_);_(* \(#,##0.00\);_(* &quot;-&quot;??_);_(@_)">
                  <c:v>1063.079</c:v>
                </c:pt>
                <c:pt idx="22" formatCode="_(* #,##0.00_);_(* \(#,##0.00\);_(* &quot;-&quot;??_);_(@_)">
                  <c:v>1056.693</c:v>
                </c:pt>
                <c:pt idx="23" formatCode="_(* #,##0.00_);_(* \(#,##0.00\);_(* &quot;-&quot;??_);_(@_)">
                  <c:v>1027.8979999999999</c:v>
                </c:pt>
                <c:pt idx="24" formatCode="_(* #,##0.00_);_(* \(#,##0.00\);_(* &quot;-&quot;??_);_(@_)">
                  <c:v>1062.4880000000001</c:v>
                </c:pt>
                <c:pt idx="25" formatCode="_(* #,##0.00_);_(* \(#,##0.00\);_(* &quot;-&quot;??_);_(@_)">
                  <c:v>1021.638</c:v>
                </c:pt>
                <c:pt idx="26" formatCode="_(* #,##0.00_);_(* \(#,##0.00\);_(* &quot;-&quot;??_);_(@_)">
                  <c:v>1002.037</c:v>
                </c:pt>
                <c:pt idx="27" formatCode="_(* #,##0.00_);_(* \(#,##0.00\);_(* &quot;-&quot;??_);_(@_)">
                  <c:v>956.06799999999998</c:v>
                </c:pt>
                <c:pt idx="28" formatCode="_(* #,##0.00_);_(* \(#,##0.00\);_(* &quot;-&quot;??_);_(@_)">
                  <c:v>998.99099999999999</c:v>
                </c:pt>
                <c:pt idx="29" formatCode="_(* #,##0.00_);_(* \(#,##0.00\);_(* &quot;-&quot;??_);_(@_)">
                  <c:v>1028.883</c:v>
                </c:pt>
                <c:pt idx="30" formatCode="_(* #,##0.00_);_(* \(#,##0.00\);_(* &quot;-&quot;??_);_(@_)">
                  <c:v>989.21600000000001</c:v>
                </c:pt>
                <c:pt idx="31" formatCode="_(* #,##0.00_);_(* \(#,##0.00\);_(* &quot;-&quot;??_);_(@_)">
                  <c:v>976.65700000000004</c:v>
                </c:pt>
                <c:pt idx="32" formatCode="_(* #,##0.00_);_(* \(#,##0.00\);_(* &quot;-&quot;??_);_(@_)">
                  <c:v>1059.818</c:v>
                </c:pt>
                <c:pt idx="33" formatCode="_(* #,##0.00_);_(* \(#,##0.00\);_(* &quot;-&quot;??_);_(@_)">
                  <c:v>1115.0350000000001</c:v>
                </c:pt>
                <c:pt idx="34" formatCode="_(* #,##0.00_);_(* \(#,##0.00\);_(* &quot;-&quot;??_);_(@_)">
                  <c:v>1086.9069999999999</c:v>
                </c:pt>
                <c:pt idx="35" formatCode="_(* #,##0.00_);_(* \(#,##0.00\);_(* &quot;-&quot;??_);_(@_)">
                  <c:v>1098.425</c:v>
                </c:pt>
                <c:pt idx="36" formatCode="_(* #,##0.00_);_(* \(#,##0.00\);_(* &quot;-&quot;??_);_(@_)">
                  <c:v>1120.3579999999999</c:v>
                </c:pt>
                <c:pt idx="37" formatCode="_(* #,##0.00_);_(* \(#,##0.00\);_(* &quot;-&quot;??_);_(@_)">
                  <c:v>1200.452</c:v>
                </c:pt>
                <c:pt idx="38" formatCode="_(* #,##0.00_);_(* \(#,##0.00\);_(* &quot;-&quot;??_);_(@_)">
                  <c:v>1221.047</c:v>
                </c:pt>
                <c:pt idx="39" formatCode="_(* #,##0.00_);_(* \(#,##0.00\);_(* &quot;-&quot;??_);_(@_)">
                  <c:v>1318.0650000000001</c:v>
                </c:pt>
                <c:pt idx="40" formatCode="_(* #,##0.00_);_(* \(#,##0.00\);_(* &quot;-&quot;??_);_(@_)">
                  <c:v>1330.9179999999999</c:v>
                </c:pt>
                <c:pt idx="41" formatCode="_(* #,##0.00_);_(* \(#,##0.00\);_(* &quot;-&quot;??_);_(@_)">
                  <c:v>1382.1849999999999</c:v>
                </c:pt>
                <c:pt idx="42" formatCode="_(* #,##0.00_);_(* \(#,##0.00\);_(* &quot;-&quot;??_);_(@_)">
                  <c:v>1361.55</c:v>
                </c:pt>
                <c:pt idx="43" formatCode="_(* #,##0.00_);_(* \(#,##0.00\);_(* &quot;-&quot;??_);_(@_)">
                  <c:v>1383.508</c:v>
                </c:pt>
                <c:pt idx="44" formatCode="_(* #,##0.00_);_(* \(#,##0.00\);_(* &quot;-&quot;??_);_(@_)">
                  <c:v>1377.183</c:v>
                </c:pt>
                <c:pt idx="45" formatCode="_(* #,##0.00_);_(* \(#,##0.00\);_(* &quot;-&quot;??_);_(@_)">
                  <c:v>1347.4169999999999</c:v>
                </c:pt>
                <c:pt idx="46" formatCode="_(* #,##0.00_);_(* \(#,##0.00\);_(* &quot;-&quot;??_);_(@_)">
                  <c:v>1550.992</c:v>
                </c:pt>
                <c:pt idx="47" formatCode="_(* #,##0.00_);_(* \(#,##0.00\);_(* &quot;-&quot;??_);_(@_)">
                  <c:v>1611.5419999999999</c:v>
                </c:pt>
                <c:pt idx="48" formatCode="_(* #,##0.00_);_(* \(#,##0.00\);_(* &quot;-&quot;??_);_(@_)">
                  <c:v>1577.482</c:v>
                </c:pt>
                <c:pt idx="49" formatCode="_(* #,##0.00_);_(* \(#,##0.00\);_(* &quot;-&quot;??_);_(@_)">
                  <c:v>1512.143</c:v>
                </c:pt>
                <c:pt idx="50" formatCode="_(* #,##0.00_);_(* \(#,##0.00\);_(* &quot;-&quot;??_);_(@_)">
                  <c:v>1523.9970000000001</c:v>
                </c:pt>
                <c:pt idx="51" formatCode="_(* #,##0.00_);_(* \(#,##0.00\);_(* &quot;-&quot;??_);_(@_)">
                  <c:v>1484.576</c:v>
                </c:pt>
                <c:pt idx="52" formatCode="_(* #,##0.00_);_(* \(#,##0.00\);_(* &quot;-&quot;??_);_(@_)">
                  <c:v>1490.5119999999999</c:v>
                </c:pt>
                <c:pt idx="53" formatCode="_(* #,##0.00_);_(* \(#,##0.00\);_(* &quot;-&quot;??_);_(@_)">
                  <c:v>1449.547</c:v>
                </c:pt>
                <c:pt idx="54" formatCode="_(* #,##0.00_);_(* \(#,##0.00\);_(* &quot;-&quot;??_);_(@_)">
                  <c:v>1448.9949999999999</c:v>
                </c:pt>
                <c:pt idx="55" formatCode="_(* #,##0.00_);_(* \(#,##0.00\);_(* &quot;-&quot;??_);_(@_)">
                  <c:v>1448.4369999999999</c:v>
                </c:pt>
                <c:pt idx="56" formatCode="_(* #,##0.00_);_(* \(#,##0.00\);_(* &quot;-&quot;??_);_(@_)">
                  <c:v>1409.078</c:v>
                </c:pt>
                <c:pt idx="57" formatCode="_(* #,##0.00_);_(* \(#,##0.00\);_(* &quot;-&quot;??_);_(@_)">
                  <c:v>1400.944</c:v>
                </c:pt>
                <c:pt idx="58" formatCode="_(* #,##0.00_);_(* \(#,##0.00\);_(* &quot;-&quot;??_);_(@_)">
                  <c:v>1238.6320000000001</c:v>
                </c:pt>
                <c:pt idx="59" formatCode="_(* #,##0.00_);_(* \(#,##0.00\);_(* &quot;-&quot;??_);_(@_)">
                  <c:v>1267.5260000000001</c:v>
                </c:pt>
                <c:pt idx="60" formatCode="_(* #,##0.00_);_(* \(#,##0.00\);_(* &quot;-&quot;??_);_(@_)">
                  <c:v>1260.3579999999999</c:v>
                </c:pt>
                <c:pt idx="61" formatCode="_(* #,##0.00_);_(* \(#,##0.00\);_(* &quot;-&quot;??_);_(@_)">
                  <c:v>1391.9</c:v>
                </c:pt>
                <c:pt idx="62" formatCode="_(* #,##0.00_);_(* \(#,##0.00\);_(* &quot;-&quot;??_);_(@_)">
                  <c:v>1368.162</c:v>
                </c:pt>
                <c:pt idx="63" formatCode="_(* #,##0.00_);_(* \(#,##0.00\);_(* &quot;-&quot;??_);_(@_)">
                  <c:v>1304.18</c:v>
                </c:pt>
                <c:pt idx="64" formatCode="_(* #,##0.00_);_(* \(#,##0.00\);_(* &quot;-&quot;??_);_(@_)">
                  <c:v>1313.35</c:v>
                </c:pt>
                <c:pt idx="65" formatCode="_(* #,##0.00_);_(* \(#,##0.00\);_(* &quot;-&quot;??_);_(@_)">
                  <c:v>1277.1559999999999</c:v>
                </c:pt>
                <c:pt idx="66" formatCode="_(* #,##0.00_);_(* \(#,##0.00\);_(* &quot;-&quot;??_);_(@_)">
                  <c:v>1287.136</c:v>
                </c:pt>
                <c:pt idx="67" formatCode="_(* #,##0.00_);_(* \(#,##0.00\);_(* &quot;-&quot;??_);_(@_)">
                  <c:v>1356.261</c:v>
                </c:pt>
                <c:pt idx="68" formatCode="_(* #,##0.00_);_(* \(#,##0.00\);_(* &quot;-&quot;??_);_(@_)">
                  <c:v>1322.8019999999999</c:v>
                </c:pt>
                <c:pt idx="69" formatCode="_(* #,##0.00_);_(* \(#,##0.00\);_(* &quot;-&quot;??_);_(@_)">
                  <c:v>1274.1769999999999</c:v>
                </c:pt>
                <c:pt idx="70" formatCode="_(* #,##0.00_);_(* \(#,##0.00\);_(* &quot;-&quot;??_);_(@_)">
                  <c:v>1240.683</c:v>
                </c:pt>
                <c:pt idx="71" formatCode="_(* #,##0.00_);_(* \(#,##0.00\);_(* &quot;-&quot;??_);_(@_)">
                  <c:v>1102.059</c:v>
                </c:pt>
                <c:pt idx="72" formatCode="_(* #,##0.00_);_(* \(#,##0.00\);_(* &quot;-&quot;??_);_(@_)">
                  <c:v>1115.538</c:v>
                </c:pt>
                <c:pt idx="73" formatCode="_(* #,##0.00_);_(* \(#,##0.00\);_(* &quot;-&quot;??_);_(@_)">
                  <c:v>1012.203</c:v>
                </c:pt>
                <c:pt idx="74" formatCode="_(* #,##0.00_);_(* \(#,##0.00\);_(* &quot;-&quot;??_);_(@_)">
                  <c:v>1007.355</c:v>
                </c:pt>
                <c:pt idx="75" formatCode="_(* #,##0.00_);_(* \(#,##0.00\);_(* &quot;-&quot;??_);_(@_)">
                  <c:v>1003.956</c:v>
                </c:pt>
                <c:pt idx="76" formatCode="_(* #,##0.00_);_(* \(#,##0.00\);_(* &quot;-&quot;??_);_(@_)">
                  <c:v>1070.452</c:v>
                </c:pt>
                <c:pt idx="77" formatCode="_(* #,##0.00_);_(* \(#,##0.00\);_(* &quot;-&quot;??_);_(@_)">
                  <c:v>1065.0050000000001</c:v>
                </c:pt>
                <c:pt idx="78" formatCode="_(* #,##0.00_);_(* \(#,##0.00\);_(* &quot;-&quot;??_);_(@_)">
                  <c:v>1027.7080000000001</c:v>
                </c:pt>
                <c:pt idx="79" formatCode="_(* #,##0.00_);_(* \(#,##0.00\);_(* &quot;-&quot;??_);_(@_)">
                  <c:v>976.21299999999997</c:v>
                </c:pt>
                <c:pt idx="80" formatCode="_(* #,##0.00_);_(* \(#,##0.00\);_(* &quot;-&quot;??_);_(@_)">
                  <c:v>1030.8579999999999</c:v>
                </c:pt>
                <c:pt idx="81" formatCode="_(* #,##0.00_);_(* \(#,##0.00\);_(* &quot;-&quot;??_);_(@_)">
                  <c:v>1086.682</c:v>
                </c:pt>
                <c:pt idx="82" formatCode="_(* #,##0.00_);_(* \(#,##0.00\);_(* &quot;-&quot;??_);_(@_)">
                  <c:v>1218.7270000000001</c:v>
                </c:pt>
                <c:pt idx="83" formatCode="_(* #,##0.00_);_(* \(#,##0.00\);_(* &quot;-&quot;??_);_(@_)">
                  <c:v>1307.682</c:v>
                </c:pt>
                <c:pt idx="84" formatCode="_(* #,##0.00_);_(* \(#,##0.00\);_(* &quot;-&quot;??_);_(@_)">
                  <c:v>1277.9459999999999</c:v>
                </c:pt>
                <c:pt idx="85" formatCode="_(* #,##0.00_);_(* \(#,##0.00\);_(* &quot;-&quot;??_);_(@_)">
                  <c:v>1296.2750000000001</c:v>
                </c:pt>
                <c:pt idx="86" formatCode="_(* #,##0.00_);_(* \(#,##0.00\);_(* &quot;-&quot;??_);_(@_)">
                  <c:v>1321.854</c:v>
                </c:pt>
                <c:pt idx="87" formatCode="_(* #,##0.00_);_(* \(#,##0.00\);_(* &quot;-&quot;??_);_(@_)">
                  <c:v>1322.444</c:v>
                </c:pt>
                <c:pt idx="88" formatCode="_(* #,##0.00_);_(* \(#,##0.00\);_(* &quot;-&quot;??_);_(@_)">
                  <c:v>1264.1010000000001</c:v>
                </c:pt>
                <c:pt idx="89" formatCode="_(* #,##0.00_);_(* \(#,##0.00\);_(* &quot;-&quot;??_);_(@_)">
                  <c:v>1253.625</c:v>
                </c:pt>
                <c:pt idx="90" formatCode="_(* #,##0.00_);_(* \(#,##0.00\);_(* &quot;-&quot;??_);_(@_)">
                  <c:v>1273.23</c:v>
                </c:pt>
                <c:pt idx="91" formatCode="_(* #,##0.00_);_(* \(#,##0.00\);_(* &quot;-&quot;??_);_(@_)">
                  <c:v>1307.2819999999999</c:v>
                </c:pt>
                <c:pt idx="92" formatCode="_(* #,##0.00_);_(* \(#,##0.00\);_(* &quot;-&quot;??_);_(@_)">
                  <c:v>1245.479</c:v>
                </c:pt>
                <c:pt idx="93" formatCode="_(* #,##0.00_);_(* \(#,##0.00\);_(* &quot;-&quot;??_);_(@_)">
                  <c:v>1208.2049999999999</c:v>
                </c:pt>
                <c:pt idx="94" formatCode="_(* #,##0.00_);_(* \(#,##0.00\);_(* &quot;-&quot;??_);_(@_)">
                  <c:v>1137.182</c:v>
                </c:pt>
                <c:pt idx="95" formatCode="_(* #,##0.00_);_(* \(#,##0.00\);_(* &quot;-&quot;??_);_(@_)">
                  <c:v>1182.7750000000001</c:v>
                </c:pt>
                <c:pt idx="96" formatCode="_(* #,##0.00_);_(* \(#,##0.00\);_(* &quot;-&quot;??_);_(@_)">
                  <c:v>1257.7719999999999</c:v>
                </c:pt>
                <c:pt idx="97" formatCode="_(* #,##0.00_);_(* \(#,##0.00\);_(* &quot;-&quot;??_);_(@_)">
                  <c:v>1340.451</c:v>
                </c:pt>
                <c:pt idx="98" formatCode="_(* #,##0.00_);_(* \(#,##0.00\);_(* &quot;-&quot;??_);_(@_)">
                  <c:v>1415.4949999999999</c:v>
                </c:pt>
                <c:pt idx="99" formatCode="_(* #,##0.00_);_(* \(#,##0.00\);_(* &quot;-&quot;??_);_(@_)">
                  <c:v>1556.423</c:v>
                </c:pt>
                <c:pt idx="100" formatCode="_(* #,##0.00_);_(* \(#,##0.00\);_(* &quot;-&quot;??_);_(@_)">
                  <c:v>1586.287</c:v>
                </c:pt>
                <c:pt idx="101" formatCode="_(* #,##0.00_);_(* \(#,##0.00\);_(* &quot;-&quot;??_);_(@_)">
                  <c:v>1655.807</c:v>
                </c:pt>
                <c:pt idx="102" formatCode="_(* #,##0.00_);_(* \(#,##0.00\);_(* &quot;-&quot;??_);_(@_)">
                  <c:v>1785.394</c:v>
                </c:pt>
                <c:pt idx="103" formatCode="_(* #,##0.00_);_(* \(#,##0.00\);_(* &quot;-&quot;??_);_(@_)">
                  <c:v>1744.5509999999999</c:v>
                </c:pt>
                <c:pt idx="104" formatCode="_(* #,##0.00_);_(* \(#,##0.00\);_(* &quot;-&quot;??_);_(@_)">
                  <c:v>1947.3320000000001</c:v>
                </c:pt>
                <c:pt idx="105" formatCode="_(* #,##0.00_);_(* \(#,##0.00\);_(* &quot;-&quot;??_);_(@_)">
                  <c:v>2032.3879999999999</c:v>
                </c:pt>
                <c:pt idx="106" formatCode="_(* #,##0.00_);_(* \(#,##0.00\);_(* &quot;-&quot;??_);_(@_)">
                  <c:v>2066.8200000000002</c:v>
                </c:pt>
                <c:pt idx="107" formatCode="_(* #,##0.00_);_(* \(#,##0.00\);_(* &quot;-&quot;??_);_(@_)">
                  <c:v>2047.8119999999999</c:v>
                </c:pt>
                <c:pt idx="108" formatCode="_(* #,##0.00_);_(* \(#,##0.00\);_(* &quot;-&quot;??_);_(@_)">
                  <c:v>1992.1210000000001</c:v>
                </c:pt>
                <c:pt idx="109" formatCode="_(* #,##0.00_);_(* \(#,##0.00\);_(* &quot;-&quot;??_);_(@_)">
                  <c:v>1920.287</c:v>
                </c:pt>
                <c:pt idx="110" formatCode="_(* #,##0.00_);_(* \(#,##0.00\);_(* &quot;-&quot;??_);_(@_)">
                  <c:v>1858.327</c:v>
                </c:pt>
                <c:pt idx="111" formatCode="_(* #,##0.00_);_(* \(#,##0.00\);_(* &quot;-&quot;??_);_(@_)">
                  <c:v>1849.1030000000001</c:v>
                </c:pt>
                <c:pt idx="112" formatCode="_(* #,##0.00_);_(* \(#,##0.00\);_(* &quot;-&quot;??_);_(@_)">
                  <c:v>1799.9349999999999</c:v>
                </c:pt>
                <c:pt idx="113" formatCode="_(* #,##0.00_);_(* \(#,##0.00\);_(* &quot;-&quot;??_);_(@_)">
                  <c:v>1782.529</c:v>
                </c:pt>
                <c:pt idx="114" formatCode="_(* #,##0.00_);_(* \(#,##0.00\);_(* &quot;-&quot;??_);_(@_)">
                  <c:v>1742.6880000000001</c:v>
                </c:pt>
                <c:pt idx="115" formatCode="_(* #,##0.00_);_(* \(#,##0.00\);_(* &quot;-&quot;??_);_(@_)">
                  <c:v>1783.922</c:v>
                </c:pt>
                <c:pt idx="116" formatCode="_(* #,##0.00_);_(* \(#,##0.00\);_(* &quot;-&quot;??_);_(@_)">
                  <c:v>1672.0239999999999</c:v>
                </c:pt>
                <c:pt idx="117" formatCode="_(* #,##0.00_);_(* \(#,##0.00\);_(* &quot;-&quot;??_);_(@_)">
                  <c:v>1666.0239999999999</c:v>
                </c:pt>
                <c:pt idx="118" formatCode="_(* #,##0.00_);_(* \(#,##0.00\);_(* &quot;-&quot;??_);_(@_)">
                  <c:v>1708.5340000000001</c:v>
                </c:pt>
                <c:pt idx="119" formatCode="_(* #,##0.00_);_(* \(#,##0.00\);_(* &quot;-&quot;??_);_(@_)">
                  <c:v>1667.9090000000001</c:v>
                </c:pt>
                <c:pt idx="120" formatCode="_(* #,##0.00_);_(* \(#,##0.00\);_(* &quot;-&quot;??_);_(@_)">
                  <c:v>1666.35</c:v>
                </c:pt>
                <c:pt idx="121" formatCode="_(* #,##0.00_);_(* \(#,##0.00\);_(* &quot;-&quot;??_);_(@_)">
                  <c:v>1654.4949999999999</c:v>
                </c:pt>
                <c:pt idx="122" formatCode="_(* #,##0.00_);_(* \(#,##0.00\);_(* &quot;-&quot;??_);_(@_)">
                  <c:v>1692.51</c:v>
                </c:pt>
                <c:pt idx="123" formatCode="_(* #,##0.00_);_(* \(#,##0.00\);_(* &quot;-&quot;??_);_(@_)">
                  <c:v>1641.0519999999999</c:v>
                </c:pt>
                <c:pt idx="124" formatCode="_(* #,##0.00_);_(* \(#,##0.00\);_(* &quot;-&quot;??_);_(@_)">
                  <c:v>1721.8910000000001</c:v>
                </c:pt>
                <c:pt idx="125" formatCode="_(* #,##0.00_);_(* \(#,##0.00\);_(* &quot;-&quot;??_);_(@_)">
                  <c:v>1747.097</c:v>
                </c:pt>
                <c:pt idx="126" formatCode="_(* #,##0.00_);_(* \(#,##0.00\);_(* &quot;-&quot;??_);_(@_)">
                  <c:v>1719.9480000000001</c:v>
                </c:pt>
                <c:pt idx="127" formatCode="_(* #,##0.00_);_(* \(#,##0.00\);_(* &quot;-&quot;??_);_(@_)">
                  <c:v>1729.8720000000001</c:v>
                </c:pt>
                <c:pt idx="128" formatCode="_(* #,##0.00_);_(* \(#,##0.00\);_(* &quot;-&quot;??_);_(@_)">
                  <c:v>1723.673</c:v>
                </c:pt>
                <c:pt idx="129" formatCode="_(* #,##0.00_);_(* \(#,##0.00\);_(* &quot;-&quot;??_);_(@_)">
                  <c:v>1676.4490000000001</c:v>
                </c:pt>
                <c:pt idx="130" formatCode="_(* #,##0.00_);_(* \(#,##0.00\);_(* &quot;-&quot;??_);_(@_)">
                  <c:v>1711.6079999999999</c:v>
                </c:pt>
                <c:pt idx="131" formatCode="_(* #,##0.00_);_(* \(#,##0.00\);_(* &quot;-&quot;??_);_(@_)">
                  <c:v>1748.6880000000001</c:v>
                </c:pt>
                <c:pt idx="132" formatCode="_(* #,##0.00_);_(* \(#,##0.00\);_(* &quot;-&quot;??_);_(@_)">
                  <c:v>1850.0250000000001</c:v>
                </c:pt>
                <c:pt idx="133" formatCode="_(* #,##0.00_);_(* \(#,##0.00\);_(* &quot;-&quot;??_);_(@_)">
                  <c:v>1864.2080000000001</c:v>
                </c:pt>
                <c:pt idx="134" formatCode="_(* #,##0.00_);_(* \(#,##0.00\);_(* &quot;-&quot;??_);_(@_)">
                  <c:v>1856.5340000000001</c:v>
                </c:pt>
                <c:pt idx="135" formatCode="_(* #,##0.00_);_(* \(#,##0.00\);_(* &quot;-&quot;??_);_(@_)">
                  <c:v>1833.162</c:v>
                </c:pt>
                <c:pt idx="136" formatCode="_(* #,##0.00_);_(* \(#,##0.00\);_(* &quot;-&quot;??_);_(@_)">
                  <c:v>1813.7360000000001</c:v>
                </c:pt>
                <c:pt idx="137" formatCode="_(* #,##0.00_);_(* \(#,##0.00\);_(* &quot;-&quot;??_);_(@_)">
                  <c:v>1783.6559999999999</c:v>
                </c:pt>
                <c:pt idx="138" formatCode="_(* #,##0.00_);_(* \(#,##0.00\);_(* &quot;-&quot;??_);_(@_)">
                  <c:v>1726.7270000000001</c:v>
                </c:pt>
                <c:pt idx="139" formatCode="_(* #,##0.00_);_(* \(#,##0.00\);_(* &quot;-&quot;??_);_(@_)">
                  <c:v>1708.9369999999999</c:v>
                </c:pt>
                <c:pt idx="140" formatCode="_(* #,##0.00_);_(* \(#,##0.00\);_(* &quot;-&quot;??_);_(@_)">
                  <c:v>1741.43</c:v>
                </c:pt>
                <c:pt idx="141" formatCode="_(* #,##0.00_);_(* \(#,##0.00\);_(* &quot;-&quot;??_);_(@_)">
                  <c:v>1807.8589999999999</c:v>
                </c:pt>
                <c:pt idx="142" formatCode="_(* #,##0.00_);_(* \(#,##0.00\);_(* &quot;-&quot;??_);_(@_)">
                  <c:v>1775.5630000000001</c:v>
                </c:pt>
                <c:pt idx="143" formatCode="_(* #,##0.00_);_(* \(#,##0.00\);_(* &quot;-&quot;??_);_(@_)">
                  <c:v>1743.5050000000001</c:v>
                </c:pt>
                <c:pt idx="144" formatCode="_(* #,##0.00_);_(* \(#,##0.00\);_(* &quot;-&quot;??_);_(@_)">
                  <c:v>1659.2729999999999</c:v>
                </c:pt>
                <c:pt idx="145" formatCode="_(* #,##0.00_);_(* \(#,##0.00\);_(* &quot;-&quot;??_);_(@_)">
                  <c:v>1698.499</c:v>
                </c:pt>
                <c:pt idx="146" formatCode="_(* #,##0.00_);_(* \(#,##0.00\);_(* &quot;-&quot;??_);_(@_)">
                  <c:v>1628.413</c:v>
                </c:pt>
                <c:pt idx="147" formatCode="_(* #,##0.00_);_(* \(#,##0.00\);_(* &quot;-&quot;??_);_(@_)">
                  <c:v>1627.5219999999999</c:v>
                </c:pt>
                <c:pt idx="148" formatCode="_(* #,##0.00_);_(* \(#,##0.00\);_(* &quot;-&quot;??_);_(@_)">
                  <c:v>1589.326</c:v>
                </c:pt>
                <c:pt idx="149" formatCode="_(* #,##0.00_);_(* \(#,##0.00\);_(* &quot;-&quot;??_);_(@_)">
                  <c:v>1551.712</c:v>
                </c:pt>
                <c:pt idx="150" formatCode="_(* #,##0.00_);_(* \(#,##0.00\);_(* &quot;-&quot;??_);_(@_)">
                  <c:v>1566.8979999999999</c:v>
                </c:pt>
                <c:pt idx="151" formatCode="_(* #,##0.00_);_(* \(#,##0.00\);_(* &quot;-&quot;??_);_(@_)">
                  <c:v>1596.155</c:v>
                </c:pt>
                <c:pt idx="152" formatCode="_(* #,##0.00_);_(* \(#,##0.00\);_(* &quot;-&quot;??_);_(@_)">
                  <c:v>1542.318</c:v>
                </c:pt>
                <c:pt idx="153" formatCode="_(* #,##0.00_);_(* \(#,##0.00\);_(* &quot;-&quot;??_);_(@_)">
                  <c:v>1496.5029999999999</c:v>
                </c:pt>
                <c:pt idx="154" formatCode="_(* #,##0.00_);_(* \(#,##0.00\);_(* &quot;-&quot;??_);_(@_)">
                  <c:v>1408.9760000000001</c:v>
                </c:pt>
                <c:pt idx="155" formatCode="_(* #,##0.00_);_(* \(#,##0.00\);_(* &quot;-&quot;??_);_(@_)">
                  <c:v>1476.258</c:v>
                </c:pt>
                <c:pt idx="156" formatCode="_(* #,##0.00_);_(* \(#,##0.00\);_(* &quot;-&quot;??_);_(@_)">
                  <c:v>1451.607</c:v>
                </c:pt>
                <c:pt idx="157" formatCode="_(* #,##0.00_);_(* \(#,##0.00\);_(* &quot;-&quot;??_);_(@_)">
                  <c:v>1394.7670000000001</c:v>
                </c:pt>
                <c:pt idx="158" formatCode="_(* #,##0.00_);_(* \(#,##0.00\);_(* &quot;-&quot;??_);_(@_)">
                  <c:v>1377.1859999999999</c:v>
                </c:pt>
                <c:pt idx="159" formatCode="_(* #,##0.00_);_(* \(#,##0.00\);_(* &quot;-&quot;??_);_(@_)">
                  <c:v>1282.682</c:v>
                </c:pt>
                <c:pt idx="160" formatCode="_(* #,##0.00_);_(* \(#,##0.00\);_(* &quot;-&quot;??_);_(@_)">
                  <c:v>1241.3409999999999</c:v>
                </c:pt>
                <c:pt idx="161" formatCode="_(* #,##0.00_);_(* \(#,##0.00\);_(* &quot;-&quot;??_);_(@_)">
                  <c:v>1226.9829999999999</c:v>
                </c:pt>
                <c:pt idx="162" formatCode="_(* #,##0.00_);_(* \(#,##0.00\);_(* &quot;-&quot;??_);_(@_)">
                  <c:v>1185.385</c:v>
                </c:pt>
                <c:pt idx="163" formatCode="_(* #,##0.00_);_(* \(#,##0.00\);_(* &quot;-&quot;??_);_(@_)">
                  <c:v>1107.0129999999999</c:v>
                </c:pt>
                <c:pt idx="164" formatCode="_(* #,##0.00_);_(* \(#,##0.00\);_(* &quot;-&quot;??_);_(@_)">
                  <c:v>1060.5170000000001</c:v>
                </c:pt>
                <c:pt idx="165" formatCode="_(* #,##0.00_);_(* \(#,##0.00\);_(* &quot;-&quot;??_);_(@_)">
                  <c:v>986.73299999999995</c:v>
                </c:pt>
                <c:pt idx="166" formatCode="_(* #,##0.00_);_(* \(#,##0.00\);_(* &quot;-&quot;??_);_(@_)">
                  <c:v>935.36400000000003</c:v>
                </c:pt>
                <c:pt idx="167" formatCode="_(* #,##0.00_);_(* \(#,##0.00\);_(* &quot;-&quot;??_);_(@_)">
                  <c:v>805.55899999999997</c:v>
                </c:pt>
                <c:pt idx="168" formatCode="_(* #,##0.00_);_(* \(#,##0.00\);_(* &quot;-&quot;??_);_(@_)">
                  <c:v>765.27800000000002</c:v>
                </c:pt>
                <c:pt idx="169" formatCode="_(* #,##0.00_);_(* \(#,##0.00\);_(* &quot;-&quot;??_);_(@_)">
                  <c:v>742.11099999999999</c:v>
                </c:pt>
                <c:pt idx="170" formatCode="_(* #,##0.00_);_(* \(#,##0.00\);_(* &quot;-&quot;??_);_(@_)">
                  <c:v>744.73800000000006</c:v>
                </c:pt>
                <c:pt idx="171" formatCode="_(* #,##0.00_);_(* \(#,##0.00\);_(* &quot;-&quot;??_);_(@_)">
                  <c:v>854.75300000000004</c:v>
                </c:pt>
                <c:pt idx="172" formatCode="_(* #,##0.00_);_(* \(#,##0.00\);_(* &quot;-&quot;??_);_(@_)">
                  <c:v>909.27499999999998</c:v>
                </c:pt>
                <c:pt idx="173" formatCode="_(* #,##0.00_);_(* \(#,##0.00\);_(* &quot;-&quot;??_);_(@_)">
                  <c:v>1037.2090000000001</c:v>
                </c:pt>
                <c:pt idx="174" formatCode="_(* #,##0.00_);_(* \(#,##0.00\);_(* &quot;-&quot;??_);_(@_)">
                  <c:v>1096.6880000000001</c:v>
                </c:pt>
                <c:pt idx="175" formatCode="_(* #,##0.00_);_(* \(#,##0.00\);_(* &quot;-&quot;??_);_(@_)">
                  <c:v>1106.229</c:v>
                </c:pt>
                <c:pt idx="176" formatCode="_(* #,##0.00_);_(* \(#,##0.00\);_(* &quot;-&quot;??_);_(@_)">
                  <c:v>1154.9280000000001</c:v>
                </c:pt>
                <c:pt idx="177" formatCode="_(* #,##0.00_);_(* \(#,##0.00\);_(* &quot;-&quot;??_);_(@_)">
                  <c:v>1193.433</c:v>
                </c:pt>
                <c:pt idx="178" formatCode="_(* #,##0.00_);_(* \(#,##0.00\);_(* &quot;-&quot;??_);_(@_)">
                  <c:v>1243.396</c:v>
                </c:pt>
                <c:pt idx="179" formatCode="_(* #,##0.00_);_(* \(#,##0.00\);_(* &quot;-&quot;??_);_(@_)">
                  <c:v>1341.915</c:v>
                </c:pt>
                <c:pt idx="180" formatCode="_(* #,##0.00_);_(* \(#,##0.00\);_(* &quot;-&quot;??_);_(@_)">
                  <c:v>1368.8420000000001</c:v>
                </c:pt>
                <c:pt idx="181" formatCode="_(* #,##0.00_);_(* \(#,##0.00\);_(* &quot;-&quot;??_);_(@_)">
                  <c:v>1356.933</c:v>
                </c:pt>
                <c:pt idx="182" formatCode="_(* #,##0.00_);_(* \(#,##0.00\);_(* &quot;-&quot;??_);_(@_)">
                  <c:v>1455.24</c:v>
                </c:pt>
                <c:pt idx="183" formatCode="_(* #,##0.00_);_(* \(#,##0.00\);_(* &quot;-&quot;??_);_(@_)">
                  <c:v>1381.5239999999999</c:v>
                </c:pt>
                <c:pt idx="184" formatCode="_(* #,##0.00_);_(* \(#,##0.00\);_(* &quot;-&quot;??_);_(@_)">
                  <c:v>1320.768</c:v>
                </c:pt>
                <c:pt idx="185" formatCode="_(* #,##0.00_);_(* \(#,##0.00\);_(* &quot;-&quot;??_);_(@_)">
                  <c:v>1237.8520000000001</c:v>
                </c:pt>
                <c:pt idx="186" formatCode="_(* #,##0.00_);_(* \(#,##0.00\);_(* &quot;-&quot;??_);_(@_)">
                  <c:v>1229.1590000000001</c:v>
                </c:pt>
                <c:pt idx="187" formatCode="_(* #,##0.00_);_(* \(#,##0.00\);_(* &quot;-&quot;??_);_(@_)">
                  <c:v>1370.675</c:v>
                </c:pt>
                <c:pt idx="188" formatCode="_(* #,##0.00_);_(* \(#,##0.00\);_(* &quot;-&quot;??_);_(@_)">
                  <c:v>1361.912</c:v>
                </c:pt>
                <c:pt idx="189" formatCode="_(* #,##0.00_);_(* \(#,##0.00\);_(* &quot;-&quot;??_);_(@_)">
                  <c:v>1421.492</c:v>
                </c:pt>
                <c:pt idx="190" formatCode="_(* #,##0.00_);_(* \(#,##0.00\);_(* &quot;-&quot;??_);_(@_)">
                  <c:v>1462.001</c:v>
                </c:pt>
                <c:pt idx="191" formatCode="_(* #,##0.00_);_(* \(#,##0.00\);_(* &quot;-&quot;??_);_(@_)">
                  <c:v>1369.7929999999999</c:v>
                </c:pt>
                <c:pt idx="192" formatCode="_(* #,##0.00_);_(* \(#,##0.00\);_(* &quot;-&quot;??_);_(@_)">
                  <c:v>1492</c:v>
                </c:pt>
                <c:pt idx="193" formatCode="_(* #,##0.00_);_(* \(#,##0.00\);_(* &quot;-&quot;??_);_(@_)">
                  <c:v>1507.067</c:v>
                </c:pt>
                <c:pt idx="194" formatCode="_(* #,##0.00_);_(* \(#,##0.00\);_(* &quot;-&quot;??_);_(@_)">
                  <c:v>1424.568</c:v>
                </c:pt>
                <c:pt idx="195" formatCode="_(* #,##0.00_);_(* \(#,##0.00\);_(* &quot;-&quot;??_);_(@_)">
                  <c:v>1498.903</c:v>
                </c:pt>
                <c:pt idx="196" formatCode="_(* #,##0.00_);_(* \(#,##0.00\);_(* &quot;-&quot;??_);_(@_)">
                  <c:v>1674.66</c:v>
                </c:pt>
                <c:pt idx="197" formatCode="_(* #,##0.00_);_(* \(#,##0.00\);_(* &quot;-&quot;??_);_(@_)">
                  <c:v>1743.7249999999999</c:v>
                </c:pt>
                <c:pt idx="198" formatCode="_(* #,##0.00_);_(* \(#,##0.00\);_(* &quot;-&quot;??_);_(@_)">
                  <c:v>1743.865</c:v>
                </c:pt>
                <c:pt idx="199" formatCode="_(* #,##0.00_);_(* \(#,##0.00\);_(* &quot;-&quot;??_);_(@_)">
                  <c:v>1711.508</c:v>
                </c:pt>
                <c:pt idx="200" formatCode="_(* #,##0.00_);_(* \(#,##0.00\);_(* &quot;-&quot;??_);_(@_)">
                  <c:v>1717.944</c:v>
                </c:pt>
                <c:pt idx="201" formatCode="_(* #,##0.00_);_(* \(#,##0.00\);_(* &quot;-&quot;??_);_(@_)">
                  <c:v>1732.771</c:v>
                </c:pt>
                <c:pt idx="202" formatCode="_(* #,##0.00_);_(* \(#,##0.00\);_(* &quot;-&quot;??_);_(@_)">
                  <c:v>1692.2380000000001</c:v>
                </c:pt>
                <c:pt idx="203" formatCode="_(* #,##0.00_);_(* \(#,##0.00\);_(* &quot;-&quot;??_);_(@_)">
                  <c:v>1850.615</c:v>
                </c:pt>
                <c:pt idx="204" formatCode="_(* #,##0.00_);_(* \(#,##0.00\);_(* &quot;-&quot;??_);_(@_)">
                  <c:v>1763.673</c:v>
                </c:pt>
                <c:pt idx="205" formatCode="_(* #,##0.00_);_(* \(#,##0.00\);_(* &quot;-&quot;??_);_(@_)">
                  <c:v>1771.6179999999999</c:v>
                </c:pt>
                <c:pt idx="206" formatCode="_(* #,##0.00_);_(* \(#,##0.00\);_(* &quot;-&quot;??_);_(@_)">
                  <c:v>1767.462</c:v>
                </c:pt>
                <c:pt idx="207" formatCode="_(* #,##0.00_);_(* \(#,##0.00\);_(* &quot;-&quot;??_);_(@_)">
                  <c:v>1737.885</c:v>
                </c:pt>
                <c:pt idx="208" formatCode="_(* #,##0.00_);_(* \(#,##0.00\);_(* &quot;-&quot;??_);_(@_)">
                  <c:v>1634.663</c:v>
                </c:pt>
                <c:pt idx="209" formatCode="_(* #,##0.00_);_(* \(#,##0.00\);_(* &quot;-&quot;??_);_(@_)">
                  <c:v>1727.9829999999999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B76-4166-98BD-A07FC2F27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04096"/>
        <c:axId val="116764032"/>
      </c:lineChart>
      <c:dateAx>
        <c:axId val="128004096"/>
        <c:scaling>
          <c:orientation val="minMax"/>
          <c:max val="45444"/>
          <c:min val="44652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16764032"/>
        <c:crosses val="autoZero"/>
        <c:auto val="1"/>
        <c:lblOffset val="100"/>
        <c:baseTimeUnit val="months"/>
      </c:dateAx>
      <c:valAx>
        <c:axId val="116764032"/>
        <c:scaling>
          <c:orientation val="minMax"/>
          <c:max val="2000"/>
          <c:min val="45"/>
        </c:scaling>
        <c:delete val="0"/>
        <c:axPos val="l"/>
        <c:numFmt formatCode="#,##0.00" sourceLinked="0"/>
        <c:majorTickMark val="out"/>
        <c:minorTickMark val="none"/>
        <c:tickLblPos val="nextTo"/>
        <c:crossAx val="128004096"/>
        <c:crosses val="autoZero"/>
        <c:crossBetween val="between"/>
        <c:majorUnit val="150"/>
      </c:valAx>
      <c:valAx>
        <c:axId val="352296975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crossAx val="817046783"/>
        <c:crosses val="max"/>
        <c:crossBetween val="between"/>
      </c:valAx>
      <c:dateAx>
        <c:axId val="817046783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52296975"/>
        <c:crosses val="autoZero"/>
        <c:auto val="1"/>
        <c:lblOffset val="100"/>
        <c:baseTimeUnit val="months"/>
      </c:dateAx>
    </c:plotArea>
    <c:legend>
      <c:legendPos val="b"/>
      <c:layout>
        <c:manualLayout>
          <c:xMode val="edge"/>
          <c:yMode val="edge"/>
          <c:x val="8.9613733530819778E-2"/>
          <c:y val="0.86229852368978488"/>
          <c:w val="0.78895010920331243"/>
          <c:h val="5.086740290990558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19615698403614"/>
          <c:y val="4.778743655636275E-2"/>
          <c:w val="0.82610028047359851"/>
          <c:h val="0.69425040111696523"/>
        </c:manualLayout>
      </c:layout>
      <c:lineChart>
        <c:grouping val="standar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Año corrido</c:v>
                </c:pt>
              </c:strCache>
            </c:strRef>
          </c:tx>
          <c:spPr>
            <a:ln w="31750" cap="rnd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1.2290507328438238E-3"/>
                  <c:y val="3.3221212579288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93-4393-AFA9-6C0E9A505E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Hoja1!$A$2:$A$34</c:f>
              <c:numCache>
                <c:formatCode>mmm\-yy</c:formatCode>
                <c:ptCount val="3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</c:numCache>
            </c:numRef>
          </c:cat>
          <c:val>
            <c:numRef>
              <c:f>Hoja1!$C$2:$C$34</c:f>
              <c:numCache>
                <c:formatCode>0.00</c:formatCode>
                <c:ptCount val="33"/>
                <c:pt idx="0">
                  <c:v>1.4710000000020926</c:v>
                </c:pt>
                <c:pt idx="1">
                  <c:v>3.2269999999999999</c:v>
                </c:pt>
                <c:pt idx="2">
                  <c:v>4.2350000000000003</c:v>
                </c:pt>
                <c:pt idx="3">
                  <c:v>6.2969999999999997</c:v>
                </c:pt>
                <c:pt idx="4">
                  <c:v>7.7789999999999999</c:v>
                </c:pt>
                <c:pt idx="5">
                  <c:v>8.4049999999999994</c:v>
                </c:pt>
                <c:pt idx="6">
                  <c:v>9.0190000000000001</c:v>
                </c:pt>
                <c:pt idx="7">
                  <c:v>9.3140000000000001</c:v>
                </c:pt>
                <c:pt idx="8">
                  <c:v>9.2230000000000008</c:v>
                </c:pt>
                <c:pt idx="9">
                  <c:v>9.4469999999999992</c:v>
                </c:pt>
                <c:pt idx="10">
                  <c:v>9.6159999999999997</c:v>
                </c:pt>
                <c:pt idx="11">
                  <c:v>9.9510000000000005</c:v>
                </c:pt>
                <c:pt idx="12">
                  <c:v>4.87</c:v>
                </c:pt>
                <c:pt idx="13">
                  <c:v>7.19</c:v>
                </c:pt>
                <c:pt idx="14">
                  <c:v>7.93</c:v>
                </c:pt>
                <c:pt idx="15">
                  <c:v>8.51</c:v>
                </c:pt>
                <c:pt idx="16">
                  <c:v>8.5399999999999991</c:v>
                </c:pt>
                <c:pt idx="17">
                  <c:v>8.4600000000000009</c:v>
                </c:pt>
                <c:pt idx="18">
                  <c:v>8.43</c:v>
                </c:pt>
                <c:pt idx="19">
                  <c:v>8.1</c:v>
                </c:pt>
                <c:pt idx="20">
                  <c:v>7.75</c:v>
                </c:pt>
                <c:pt idx="21">
                  <c:v>7.5</c:v>
                </c:pt>
                <c:pt idx="22">
                  <c:v>7.21</c:v>
                </c:pt>
                <c:pt idx="23">
                  <c:v>7.3</c:v>
                </c:pt>
                <c:pt idx="24">
                  <c:v>2.89</c:v>
                </c:pt>
                <c:pt idx="25">
                  <c:v>4.32</c:v>
                </c:pt>
                <c:pt idx="26">
                  <c:v>4.28</c:v>
                </c:pt>
                <c:pt idx="27" formatCode="General">
                  <c:v>4.57</c:v>
                </c:pt>
                <c:pt idx="28">
                  <c:v>4.78</c:v>
                </c:pt>
                <c:pt idx="29">
                  <c:v>4.5</c:v>
                </c:pt>
                <c:pt idx="30">
                  <c:v>4.33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0A-4A4E-99FE-647470EC9C5C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Año completo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1.1517276930135146E-3"/>
                  <c:y val="1.6099510711501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93-4393-AFA9-6C0E9A505E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Hoja1!$A$2:$A$34</c:f>
              <c:numCache>
                <c:formatCode>mmm\-yy</c:formatCode>
                <c:ptCount val="3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</c:numCache>
            </c:numRef>
          </c:cat>
          <c:val>
            <c:numRef>
              <c:f>Hoja1!$D$2:$D$34</c:f>
              <c:numCache>
                <c:formatCode>General</c:formatCode>
                <c:ptCount val="33"/>
                <c:pt idx="11" formatCode="0.00">
                  <c:v>9.9510000000000005</c:v>
                </c:pt>
                <c:pt idx="12" formatCode="0.00">
                  <c:v>13.64</c:v>
                </c:pt>
                <c:pt idx="13" formatCode="0.00">
                  <c:v>14.18</c:v>
                </c:pt>
                <c:pt idx="14" formatCode="0.00">
                  <c:v>13.85</c:v>
                </c:pt>
                <c:pt idx="15" formatCode="0.00">
                  <c:v>12.24</c:v>
                </c:pt>
                <c:pt idx="16" formatCode="0.00">
                  <c:v>10.73</c:v>
                </c:pt>
                <c:pt idx="17" formatCode="0.00">
                  <c:v>10.01</c:v>
                </c:pt>
                <c:pt idx="18" formatCode="0.00">
                  <c:v>9.36</c:v>
                </c:pt>
                <c:pt idx="19" formatCode="0.00">
                  <c:v>8.73</c:v>
                </c:pt>
                <c:pt idx="20" formatCode="0.00">
                  <c:v>8.4700000000000006</c:v>
                </c:pt>
                <c:pt idx="21" formatCode="0.00">
                  <c:v>7.99</c:v>
                </c:pt>
                <c:pt idx="22" formatCode="0.00">
                  <c:v>7.54</c:v>
                </c:pt>
                <c:pt idx="23" formatCode="0.00">
                  <c:v>7.3</c:v>
                </c:pt>
                <c:pt idx="24" formatCode="0.00">
                  <c:v>5.27</c:v>
                </c:pt>
                <c:pt idx="25" formatCode="0.00">
                  <c:v>4.42</c:v>
                </c:pt>
                <c:pt idx="26" formatCode="0.00">
                  <c:v>3.67</c:v>
                </c:pt>
                <c:pt idx="27">
                  <c:v>3.4</c:v>
                </c:pt>
                <c:pt idx="28" formatCode="0.00">
                  <c:v>3.58</c:v>
                </c:pt>
                <c:pt idx="29" formatCode="0.00">
                  <c:v>3.38</c:v>
                </c:pt>
                <c:pt idx="30" formatCode="0.00">
                  <c:v>3.24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0A-4A4E-99FE-647470EC9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1046911"/>
        <c:axId val="2041040671"/>
      </c:lineChart>
      <c:dateAx>
        <c:axId val="2041046911"/>
        <c:scaling>
          <c:orientation val="minMax"/>
          <c:max val="45474"/>
          <c:min val="44986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041040671"/>
        <c:crosses val="autoZero"/>
        <c:auto val="1"/>
        <c:lblOffset val="100"/>
        <c:baseTimeUnit val="months"/>
        <c:majorUnit val="1"/>
        <c:majorTimeUnit val="months"/>
      </c:dateAx>
      <c:valAx>
        <c:axId val="2041040671"/>
        <c:scaling>
          <c:orientation val="minMax"/>
          <c:min val="4.0000000000000008E-2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0410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4804372826679"/>
          <c:y val="3.7469803976104533E-2"/>
          <c:w val="0.79870506202613578"/>
          <c:h val="0.6719342611840729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Materiales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7.6602031762232079E-3"/>
                  <c:y val="-1.503245154819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30-4632-A107-9AB7C18063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Hoja1!$A$110:$A$150</c:f>
              <c:numCache>
                <c:formatCode>mmm\-yy</c:formatCode>
                <c:ptCount val="41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</c:numCache>
            </c:numRef>
          </c:cat>
          <c:val>
            <c:numRef>
              <c:f>Hoja1!$B$110:$B$150</c:f>
              <c:numCache>
                <c:formatCode>General</c:formatCode>
                <c:ptCount val="41"/>
                <c:pt idx="0">
                  <c:v>1.1299999999999999</c:v>
                </c:pt>
                <c:pt idx="1">
                  <c:v>2.39</c:v>
                </c:pt>
                <c:pt idx="2">
                  <c:v>3.66</c:v>
                </c:pt>
                <c:pt idx="3">
                  <c:v>7</c:v>
                </c:pt>
                <c:pt idx="4" formatCode="0.00">
                  <c:v>8.8350000000000009</c:v>
                </c:pt>
                <c:pt idx="5" formatCode="0.00">
                  <c:v>9.1690000000000005</c:v>
                </c:pt>
                <c:pt idx="6">
                  <c:v>9.75</c:v>
                </c:pt>
                <c:pt idx="7" formatCode="0.00">
                  <c:v>9.9239999999999995</c:v>
                </c:pt>
                <c:pt idx="8" formatCode="0.00">
                  <c:v>9.5109999999999992</c:v>
                </c:pt>
                <c:pt idx="9" formatCode="0.00">
                  <c:v>9.6329999999999991</c:v>
                </c:pt>
                <c:pt idx="10">
                  <c:v>9.57</c:v>
                </c:pt>
                <c:pt idx="11">
                  <c:v>9.43</c:v>
                </c:pt>
                <c:pt idx="12" formatCode="0.00">
                  <c:v>5.94</c:v>
                </c:pt>
                <c:pt idx="13" formatCode="0.00">
                  <c:v>8.1300000000000008</c:v>
                </c:pt>
                <c:pt idx="14" formatCode="0.00">
                  <c:v>8.17</c:v>
                </c:pt>
                <c:pt idx="15">
                  <c:v>8.81</c:v>
                </c:pt>
                <c:pt idx="16" formatCode="0.00">
                  <c:v>8.77</c:v>
                </c:pt>
                <c:pt idx="17" formatCode="0.00">
                  <c:v>8.74</c:v>
                </c:pt>
                <c:pt idx="18" formatCode="0.00">
                  <c:v>8.49</c:v>
                </c:pt>
                <c:pt idx="19" formatCode="0.00">
                  <c:v>7.73</c:v>
                </c:pt>
                <c:pt idx="20" formatCode="0.00">
                  <c:v>7.52</c:v>
                </c:pt>
                <c:pt idx="21" formatCode="0.00">
                  <c:v>6.99</c:v>
                </c:pt>
                <c:pt idx="22" formatCode="0.00">
                  <c:v>6.65</c:v>
                </c:pt>
                <c:pt idx="23">
                  <c:v>6.97</c:v>
                </c:pt>
                <c:pt idx="24" formatCode="0.00">
                  <c:v>3.98</c:v>
                </c:pt>
                <c:pt idx="25" formatCode="0.00">
                  <c:v>3.49</c:v>
                </c:pt>
                <c:pt idx="26">
                  <c:v>3.08</c:v>
                </c:pt>
                <c:pt idx="27" formatCode="0.00">
                  <c:v>2.58</c:v>
                </c:pt>
                <c:pt idx="28">
                  <c:v>2.66</c:v>
                </c:pt>
                <c:pt idx="29" formatCode="0.00">
                  <c:v>2.0499999999999998</c:v>
                </c:pt>
                <c:pt idx="30">
                  <c:v>1.44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6BA-4B1E-9787-28FACD1FDAD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Mano de obra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7.6602031762232079E-3"/>
                  <c:y val="-1.5032451548193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30-4632-A107-9AB7C18063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Hoja1!$A$110:$A$150</c:f>
              <c:numCache>
                <c:formatCode>mmm\-yy</c:formatCode>
                <c:ptCount val="41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</c:numCache>
            </c:numRef>
          </c:cat>
          <c:val>
            <c:numRef>
              <c:f>Hoja1!$C$110:$C$150</c:f>
              <c:numCache>
                <c:formatCode>General</c:formatCode>
                <c:ptCount val="41"/>
                <c:pt idx="0">
                  <c:v>1.48</c:v>
                </c:pt>
                <c:pt idx="1">
                  <c:v>4.24</c:v>
                </c:pt>
                <c:pt idx="2">
                  <c:v>4.51</c:v>
                </c:pt>
                <c:pt idx="3">
                  <c:v>4.59</c:v>
                </c:pt>
                <c:pt idx="4" formatCode="0.00">
                  <c:v>4.6870000000000003</c:v>
                </c:pt>
                <c:pt idx="5" formatCode="0.00">
                  <c:v>5.4189999999999996</c:v>
                </c:pt>
                <c:pt idx="6">
                  <c:v>5.53</c:v>
                </c:pt>
                <c:pt idx="7" formatCode="0.00">
                  <c:v>5.5609999999999999</c:v>
                </c:pt>
                <c:pt idx="8" formatCode="0.00">
                  <c:v>5.5650000000000004</c:v>
                </c:pt>
                <c:pt idx="9" formatCode="0.00">
                  <c:v>5.5979999999999999</c:v>
                </c:pt>
                <c:pt idx="10">
                  <c:v>5.62</c:v>
                </c:pt>
                <c:pt idx="11">
                  <c:v>5.69</c:v>
                </c:pt>
                <c:pt idx="12" formatCode="0.00">
                  <c:v>4.6100000000000003</c:v>
                </c:pt>
                <c:pt idx="13" formatCode="0.00">
                  <c:v>8.09</c:v>
                </c:pt>
                <c:pt idx="14" formatCode="0.00">
                  <c:v>10.16</c:v>
                </c:pt>
                <c:pt idx="15">
                  <c:v>10.68</c:v>
                </c:pt>
                <c:pt idx="16" formatCode="0.00">
                  <c:v>10.8</c:v>
                </c:pt>
                <c:pt idx="17" formatCode="0.00">
                  <c:v>10.9</c:v>
                </c:pt>
                <c:pt idx="18" formatCode="0.00">
                  <c:v>11.19</c:v>
                </c:pt>
                <c:pt idx="19" formatCode="0.00">
                  <c:v>11.25</c:v>
                </c:pt>
                <c:pt idx="20" formatCode="0.00">
                  <c:v>11.28</c:v>
                </c:pt>
                <c:pt idx="21">
                  <c:v>11.29</c:v>
                </c:pt>
                <c:pt idx="22">
                  <c:v>11.28</c:v>
                </c:pt>
                <c:pt idx="23">
                  <c:v>11.21</c:v>
                </c:pt>
                <c:pt idx="24" formatCode="0.00">
                  <c:v>11.12</c:v>
                </c:pt>
                <c:pt idx="25" formatCode="0.00">
                  <c:v>9.76</c:v>
                </c:pt>
                <c:pt idx="26">
                  <c:v>8.3800000000000008</c:v>
                </c:pt>
                <c:pt idx="27">
                  <c:v>8.34</c:v>
                </c:pt>
                <c:pt idx="28">
                  <c:v>8.24</c:v>
                </c:pt>
                <c:pt idx="29">
                  <c:v>8.1999999999999993</c:v>
                </c:pt>
                <c:pt idx="30">
                  <c:v>8.16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36BA-4B1E-9787-28FACD1FDAD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Maquinaria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7.6602031762232079E-3"/>
                  <c:y val="-2.1093923946658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30-4632-A107-9AB7C18063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Hoja1!$A$110:$A$150</c:f>
              <c:numCache>
                <c:formatCode>mmm\-yy</c:formatCode>
                <c:ptCount val="41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</c:numCache>
            </c:numRef>
          </c:cat>
          <c:val>
            <c:numRef>
              <c:f>Hoja1!$D$110:$D$150</c:f>
              <c:numCache>
                <c:formatCode>General</c:formatCode>
                <c:ptCount val="41"/>
                <c:pt idx="0">
                  <c:v>1.69</c:v>
                </c:pt>
                <c:pt idx="1">
                  <c:v>2.35</c:v>
                </c:pt>
                <c:pt idx="2">
                  <c:v>2.86</c:v>
                </c:pt>
                <c:pt idx="3">
                  <c:v>3.26</c:v>
                </c:pt>
                <c:pt idx="4" formatCode="0.00">
                  <c:v>4.952</c:v>
                </c:pt>
                <c:pt idx="5" formatCode="0.00">
                  <c:v>5.1580000000000004</c:v>
                </c:pt>
                <c:pt idx="6">
                  <c:v>5.47</c:v>
                </c:pt>
                <c:pt idx="7" formatCode="0.00">
                  <c:v>4.649</c:v>
                </c:pt>
                <c:pt idx="8" formatCode="0.00">
                  <c:v>6.6539999999999999</c:v>
                </c:pt>
                <c:pt idx="9" formatCode="0.00">
                  <c:v>7.0960000000000001</c:v>
                </c:pt>
                <c:pt idx="10">
                  <c:v>8.6199999999999992</c:v>
                </c:pt>
                <c:pt idx="11">
                  <c:v>8.77</c:v>
                </c:pt>
                <c:pt idx="12" formatCode="0.00">
                  <c:v>4.38</c:v>
                </c:pt>
                <c:pt idx="13" formatCode="0.00">
                  <c:v>7.2</c:v>
                </c:pt>
                <c:pt idx="14" formatCode="0.00">
                  <c:v>8.32</c:v>
                </c:pt>
                <c:pt idx="15">
                  <c:v>9.39</c:v>
                </c:pt>
                <c:pt idx="16" formatCode="0.00">
                  <c:v>8.8699999999999992</c:v>
                </c:pt>
                <c:pt idx="17" formatCode="0.00">
                  <c:v>8.9</c:v>
                </c:pt>
                <c:pt idx="18" formatCode="0.00">
                  <c:v>13.34</c:v>
                </c:pt>
                <c:pt idx="19" formatCode="0.00">
                  <c:v>14.48</c:v>
                </c:pt>
                <c:pt idx="20" formatCode="0.00">
                  <c:v>12.83</c:v>
                </c:pt>
                <c:pt idx="21">
                  <c:v>12.61</c:v>
                </c:pt>
                <c:pt idx="22">
                  <c:v>11.38</c:v>
                </c:pt>
                <c:pt idx="23">
                  <c:v>11.27</c:v>
                </c:pt>
                <c:pt idx="24" formatCode="0.00">
                  <c:v>7.88</c:v>
                </c:pt>
                <c:pt idx="25" formatCode="0.00">
                  <c:v>5.4</c:v>
                </c:pt>
                <c:pt idx="26">
                  <c:v>4.62</c:v>
                </c:pt>
                <c:pt idx="27">
                  <c:v>3.62</c:v>
                </c:pt>
                <c:pt idx="28">
                  <c:v>4.13</c:v>
                </c:pt>
                <c:pt idx="29">
                  <c:v>4.37</c:v>
                </c:pt>
                <c:pt idx="30">
                  <c:v>2.75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36BA-4B1E-9787-28FACD1FDAD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Equipo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7.6602031762232079E-3"/>
                  <c:y val="-5.94024295049572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30-4632-A107-9AB7C18063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Hoja1!$A$110:$A$150</c:f>
              <c:numCache>
                <c:formatCode>mmm\-yy</c:formatCode>
                <c:ptCount val="41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</c:numCache>
            </c:numRef>
          </c:cat>
          <c:val>
            <c:numRef>
              <c:f>Hoja1!$E$110:$E$150</c:f>
              <c:numCache>
                <c:formatCode>General</c:formatCode>
                <c:ptCount val="41"/>
                <c:pt idx="0">
                  <c:v>0.67</c:v>
                </c:pt>
                <c:pt idx="1">
                  <c:v>1.36</c:v>
                </c:pt>
                <c:pt idx="2">
                  <c:v>1.72</c:v>
                </c:pt>
                <c:pt idx="3">
                  <c:v>2.0299999999999998</c:v>
                </c:pt>
                <c:pt idx="4" formatCode="0.00">
                  <c:v>2.359</c:v>
                </c:pt>
                <c:pt idx="5" formatCode="0.00">
                  <c:v>2.5270000000000001</c:v>
                </c:pt>
                <c:pt idx="6">
                  <c:v>4.49</c:v>
                </c:pt>
                <c:pt idx="7" formatCode="0.00">
                  <c:v>4.7889999999999997</c:v>
                </c:pt>
                <c:pt idx="8" formatCode="0.00">
                  <c:v>5.173</c:v>
                </c:pt>
                <c:pt idx="9" formatCode="0.00">
                  <c:v>5.383</c:v>
                </c:pt>
                <c:pt idx="10">
                  <c:v>5.5</c:v>
                </c:pt>
                <c:pt idx="11">
                  <c:v>5.98</c:v>
                </c:pt>
                <c:pt idx="12" formatCode="0.00">
                  <c:v>3.16</c:v>
                </c:pt>
                <c:pt idx="13" formatCode="0.00">
                  <c:v>5.65</c:v>
                </c:pt>
                <c:pt idx="14" formatCode="0.00">
                  <c:v>6.33</c:v>
                </c:pt>
                <c:pt idx="15">
                  <c:v>6.92</c:v>
                </c:pt>
                <c:pt idx="16" formatCode="0.00">
                  <c:v>6.77</c:v>
                </c:pt>
                <c:pt idx="17" formatCode="0.00">
                  <c:v>7.07</c:v>
                </c:pt>
                <c:pt idx="18" formatCode="0.00">
                  <c:v>8.77</c:v>
                </c:pt>
                <c:pt idx="19" formatCode="0.00">
                  <c:v>8.52</c:v>
                </c:pt>
                <c:pt idx="20" formatCode="0.00">
                  <c:v>8.1199999999999992</c:v>
                </c:pt>
                <c:pt idx="21" formatCode="0.00">
                  <c:v>7.9</c:v>
                </c:pt>
                <c:pt idx="22" formatCode="0.00">
                  <c:v>7.81</c:v>
                </c:pt>
                <c:pt idx="23">
                  <c:v>7.41</c:v>
                </c:pt>
                <c:pt idx="24" formatCode="0.00">
                  <c:v>8.27</c:v>
                </c:pt>
                <c:pt idx="25" formatCode="0.00">
                  <c:v>7.24</c:v>
                </c:pt>
                <c:pt idx="26">
                  <c:v>7.13</c:v>
                </c:pt>
                <c:pt idx="27" formatCode="0.00">
                  <c:v>6.86</c:v>
                </c:pt>
                <c:pt idx="28">
                  <c:v>7.15</c:v>
                </c:pt>
                <c:pt idx="29">
                  <c:v>6.89</c:v>
                </c:pt>
                <c:pt idx="30">
                  <c:v>6.83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6BA-4B1E-9787-28FACD1FD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2696623"/>
        <c:axId val="1492694543"/>
      </c:lineChart>
      <c:dateAx>
        <c:axId val="1492696623"/>
        <c:scaling>
          <c:orientation val="minMax"/>
          <c:max val="45474"/>
          <c:min val="44986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492694543"/>
        <c:crosses val="autoZero"/>
        <c:auto val="1"/>
        <c:lblOffset val="100"/>
        <c:baseTimeUnit val="months"/>
        <c:majorUnit val="1"/>
        <c:majorTimeUnit val="months"/>
      </c:dateAx>
      <c:valAx>
        <c:axId val="1492694543"/>
        <c:scaling>
          <c:orientation val="minMax"/>
          <c:max val="15"/>
          <c:min val="1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492696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67435252019406E-2"/>
          <c:y val="3.9031266503131462E-2"/>
          <c:w val="0.88302049339464161"/>
          <c:h val="0.76169439747659273"/>
        </c:manualLayout>
      </c:layout>
      <c:lineChart>
        <c:grouping val="standard"/>
        <c:varyColors val="0"/>
        <c:ser>
          <c:idx val="0"/>
          <c:order val="0"/>
          <c:tx>
            <c:strRef>
              <c:f>Gràfica!$B$2</c:f>
              <c:strCache>
                <c:ptCount val="1"/>
                <c:pt idx="0">
                  <c:v>Vis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66"/>
              <c:layout>
                <c:manualLayout>
                  <c:x val="-7.6679803764763289E-3"/>
                  <c:y val="1.46610554525706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11-4C30-8495-348ED7626D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Gràfica!$A$51:$A$117</c:f>
              <c:numCache>
                <c:formatCode>mmm\-yy</c:formatCode>
                <c:ptCount val="67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</c:numCache>
            </c:numRef>
          </c:cat>
          <c:val>
            <c:numRef>
              <c:f>Gràfica!$B$51:$B$117</c:f>
              <c:numCache>
                <c:formatCode>0.00%</c:formatCode>
                <c:ptCount val="67"/>
                <c:pt idx="0">
                  <c:v>0.11629999999999999</c:v>
                </c:pt>
                <c:pt idx="1">
                  <c:v>0.1172</c:v>
                </c:pt>
                <c:pt idx="2">
                  <c:v>0.11543999999999999</c:v>
                </c:pt>
                <c:pt idx="3">
                  <c:v>0.11612500000000001</c:v>
                </c:pt>
                <c:pt idx="4">
                  <c:v>0.11600000000000001</c:v>
                </c:pt>
                <c:pt idx="5">
                  <c:v>0.11539999999999999</c:v>
                </c:pt>
                <c:pt idx="6">
                  <c:v>0.11475000000000002</c:v>
                </c:pt>
                <c:pt idx="7">
                  <c:v>0.1149</c:v>
                </c:pt>
                <c:pt idx="8">
                  <c:v>0.115</c:v>
                </c:pt>
                <c:pt idx="9">
                  <c:v>0.11384000000000001</c:v>
                </c:pt>
                <c:pt idx="10">
                  <c:v>0.113775</c:v>
                </c:pt>
                <c:pt idx="11">
                  <c:v>0.112375</c:v>
                </c:pt>
                <c:pt idx="12">
                  <c:v>0.11410000000000001</c:v>
                </c:pt>
                <c:pt idx="13">
                  <c:v>0.1159</c:v>
                </c:pt>
                <c:pt idx="14">
                  <c:v>0.11585000000000001</c:v>
                </c:pt>
                <c:pt idx="15">
                  <c:v>0.1162</c:v>
                </c:pt>
                <c:pt idx="16">
                  <c:v>0.11617500000000001</c:v>
                </c:pt>
                <c:pt idx="17">
                  <c:v>0.11707500000000001</c:v>
                </c:pt>
                <c:pt idx="18">
                  <c:v>0.11699999999999999</c:v>
                </c:pt>
                <c:pt idx="19">
                  <c:v>0.1166</c:v>
                </c:pt>
                <c:pt idx="20">
                  <c:v>0.11520877160000001</c:v>
                </c:pt>
                <c:pt idx="21">
                  <c:v>0.11466218254999999</c:v>
                </c:pt>
                <c:pt idx="22">
                  <c:v>0.11380947085</c:v>
                </c:pt>
                <c:pt idx="23">
                  <c:v>0.11350564982</c:v>
                </c:pt>
                <c:pt idx="24">
                  <c:v>0.113702036925</c:v>
                </c:pt>
                <c:pt idx="25">
                  <c:v>0.10960234595000001</c:v>
                </c:pt>
                <c:pt idx="26">
                  <c:v>0.1065</c:v>
                </c:pt>
                <c:pt idx="27">
                  <c:v>0.10728650717499999</c:v>
                </c:pt>
                <c:pt idx="28">
                  <c:v>0.10689159377499999</c:v>
                </c:pt>
                <c:pt idx="29">
                  <c:v>0.10524932345</c:v>
                </c:pt>
                <c:pt idx="30">
                  <c:v>0.10542447907999999</c:v>
                </c:pt>
                <c:pt idx="31">
                  <c:v>0.105001554575</c:v>
                </c:pt>
                <c:pt idx="32">
                  <c:v>0.10442994954</c:v>
                </c:pt>
                <c:pt idx="33">
                  <c:v>0.10449475045000001</c:v>
                </c:pt>
                <c:pt idx="34">
                  <c:v>0.107656429</c:v>
                </c:pt>
                <c:pt idx="35">
                  <c:v>0.1086</c:v>
                </c:pt>
                <c:pt idx="36">
                  <c:v>0.1072</c:v>
                </c:pt>
                <c:pt idx="37">
                  <c:v>0.10924771059999999</c:v>
                </c:pt>
                <c:pt idx="38">
                  <c:v>0.11106327923333333</c:v>
                </c:pt>
                <c:pt idx="39">
                  <c:v>0.11551944130000001</c:v>
                </c:pt>
                <c:pt idx="40">
                  <c:v>0.11985250356666666</c:v>
                </c:pt>
                <c:pt idx="41">
                  <c:v>0.12374865829999999</c:v>
                </c:pt>
                <c:pt idx="42">
                  <c:v>0.12611676310401901</c:v>
                </c:pt>
                <c:pt idx="43">
                  <c:v>0.13202060366666665</c:v>
                </c:pt>
                <c:pt idx="44">
                  <c:v>0.13998024528995534</c:v>
                </c:pt>
                <c:pt idx="45">
                  <c:v>0.15307169668450368</c:v>
                </c:pt>
                <c:pt idx="46">
                  <c:v>0.15402000225843934</c:v>
                </c:pt>
                <c:pt idx="47">
                  <c:v>0.15362500000000001</c:v>
                </c:pt>
                <c:pt idx="48">
                  <c:v>0.16205273925247268</c:v>
                </c:pt>
                <c:pt idx="49">
                  <c:v>0.16789174701281998</c:v>
                </c:pt>
                <c:pt idx="50">
                  <c:v>0.15965345115866852</c:v>
                </c:pt>
                <c:pt idx="51">
                  <c:v>0.15761088195402667</c:v>
                </c:pt>
                <c:pt idx="52">
                  <c:v>0.15168380102344101</c:v>
                </c:pt>
                <c:pt idx="53">
                  <c:v>0.150351560888529</c:v>
                </c:pt>
                <c:pt idx="54">
                  <c:v>0.150205110725465</c:v>
                </c:pt>
                <c:pt idx="55">
                  <c:v>0.14813480667302875</c:v>
                </c:pt>
                <c:pt idx="56">
                  <c:v>0.14641303497882202</c:v>
                </c:pt>
                <c:pt idx="57">
                  <c:v>0.14702138297228498</c:v>
                </c:pt>
                <c:pt idx="58">
                  <c:v>0.14458886415781699</c:v>
                </c:pt>
                <c:pt idx="59">
                  <c:v>0.14312793348805999</c:v>
                </c:pt>
                <c:pt idx="60">
                  <c:v>0.144857281805367</c:v>
                </c:pt>
                <c:pt idx="61">
                  <c:v>0.142635318386961</c:v>
                </c:pt>
                <c:pt idx="62">
                  <c:v>0.13612924322056702</c:v>
                </c:pt>
                <c:pt idx="63">
                  <c:v>0.133530942964941</c:v>
                </c:pt>
                <c:pt idx="64">
                  <c:v>0.13170000000000001</c:v>
                </c:pt>
                <c:pt idx="65">
                  <c:v>0.13059999999999999</c:v>
                </c:pt>
                <c:pt idx="66">
                  <c:v>0.12429999999999999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A7-4790-884D-075B015569FE}"/>
            </c:ext>
          </c:extLst>
        </c:ser>
        <c:ser>
          <c:idx val="1"/>
          <c:order val="1"/>
          <c:tx>
            <c:strRef>
              <c:f>Gràfica!$C$2</c:f>
              <c:strCache>
                <c:ptCount val="1"/>
                <c:pt idx="0">
                  <c:v>No Vis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66"/>
              <c:layout>
                <c:manualLayout>
                  <c:x val="-7.3552334579191206E-5"/>
                  <c:y val="1.7913660994498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11-4C30-8495-348ED7626D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Gràfica!$A$51:$A$117</c:f>
              <c:numCache>
                <c:formatCode>mmm\-yy</c:formatCode>
                <c:ptCount val="67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</c:numCache>
            </c:numRef>
          </c:cat>
          <c:val>
            <c:numRef>
              <c:f>Gràfica!$C$51:$C$117</c:f>
              <c:numCache>
                <c:formatCode>0.00%</c:formatCode>
                <c:ptCount val="67"/>
                <c:pt idx="0">
                  <c:v>0.103725</c:v>
                </c:pt>
                <c:pt idx="1">
                  <c:v>0.1045</c:v>
                </c:pt>
                <c:pt idx="2">
                  <c:v>0.10432000000000001</c:v>
                </c:pt>
                <c:pt idx="3">
                  <c:v>0.103825</c:v>
                </c:pt>
                <c:pt idx="4">
                  <c:v>0.10485</c:v>
                </c:pt>
                <c:pt idx="5">
                  <c:v>0.105125</c:v>
                </c:pt>
                <c:pt idx="6">
                  <c:v>0.10466666666666667</c:v>
                </c:pt>
                <c:pt idx="7">
                  <c:v>0.1041</c:v>
                </c:pt>
                <c:pt idx="8">
                  <c:v>0.10340000000000001</c:v>
                </c:pt>
                <c:pt idx="9">
                  <c:v>0.10351999999999999</c:v>
                </c:pt>
                <c:pt idx="10">
                  <c:v>0.1037</c:v>
                </c:pt>
                <c:pt idx="11">
                  <c:v>0.10354999999999999</c:v>
                </c:pt>
                <c:pt idx="12">
                  <c:v>0.10342</c:v>
                </c:pt>
                <c:pt idx="13">
                  <c:v>0.104175</c:v>
                </c:pt>
                <c:pt idx="14">
                  <c:v>0.103925</c:v>
                </c:pt>
                <c:pt idx="15">
                  <c:v>0.1026</c:v>
                </c:pt>
                <c:pt idx="16">
                  <c:v>0.1038</c:v>
                </c:pt>
                <c:pt idx="17">
                  <c:v>0.10340000000000001</c:v>
                </c:pt>
                <c:pt idx="18">
                  <c:v>0.10351999999999999</c:v>
                </c:pt>
                <c:pt idx="19">
                  <c:v>0.103425</c:v>
                </c:pt>
                <c:pt idx="20">
                  <c:v>0.10113862952</c:v>
                </c:pt>
                <c:pt idx="21">
                  <c:v>9.9173219425E-2</c:v>
                </c:pt>
                <c:pt idx="22">
                  <c:v>9.7684401774999999E-2</c:v>
                </c:pt>
                <c:pt idx="23">
                  <c:v>9.5223358139999992E-2</c:v>
                </c:pt>
                <c:pt idx="24">
                  <c:v>9.4039752274999999E-2</c:v>
                </c:pt>
                <c:pt idx="25">
                  <c:v>9.3248034024999996E-2</c:v>
                </c:pt>
                <c:pt idx="26">
                  <c:v>9.1179999999999997E-2</c:v>
                </c:pt>
                <c:pt idx="27">
                  <c:v>9.0447534974999994E-2</c:v>
                </c:pt>
                <c:pt idx="28">
                  <c:v>8.9103281275000001E-2</c:v>
                </c:pt>
                <c:pt idx="29">
                  <c:v>8.9240947899999992E-2</c:v>
                </c:pt>
                <c:pt idx="30">
                  <c:v>8.8686352260000018E-2</c:v>
                </c:pt>
                <c:pt idx="31">
                  <c:v>8.9135770850000004E-2</c:v>
                </c:pt>
                <c:pt idx="32">
                  <c:v>8.9734446019999997E-2</c:v>
                </c:pt>
                <c:pt idx="33">
                  <c:v>9.0176366600000002E-2</c:v>
                </c:pt>
                <c:pt idx="34">
                  <c:v>9.1541372566666668E-2</c:v>
                </c:pt>
                <c:pt idx="35">
                  <c:v>9.2999999999999999E-2</c:v>
                </c:pt>
                <c:pt idx="36">
                  <c:v>9.3399999999999997E-2</c:v>
                </c:pt>
                <c:pt idx="37">
                  <c:v>9.5432790766666664E-2</c:v>
                </c:pt>
                <c:pt idx="38">
                  <c:v>0.10051983903333334</c:v>
                </c:pt>
                <c:pt idx="39">
                  <c:v>0.10649357123333335</c:v>
                </c:pt>
                <c:pt idx="40">
                  <c:v>0.111962308</c:v>
                </c:pt>
                <c:pt idx="41">
                  <c:v>0.11754102086666667</c:v>
                </c:pt>
                <c:pt idx="42">
                  <c:v>0.12340299619282001</c:v>
                </c:pt>
                <c:pt idx="43">
                  <c:v>0.13074252136666667</c:v>
                </c:pt>
                <c:pt idx="44">
                  <c:v>0.14105649519424768</c:v>
                </c:pt>
                <c:pt idx="45">
                  <c:v>0.15177157635921168</c:v>
                </c:pt>
                <c:pt idx="46">
                  <c:v>0.15710887541982133</c:v>
                </c:pt>
                <c:pt idx="47">
                  <c:v>0.16677500000000001</c:v>
                </c:pt>
                <c:pt idx="48">
                  <c:v>0.17026444428172435</c:v>
                </c:pt>
                <c:pt idx="49">
                  <c:v>0.18013802953427069</c:v>
                </c:pt>
                <c:pt idx="50">
                  <c:v>0.18041363879584649</c:v>
                </c:pt>
                <c:pt idx="51">
                  <c:v>0.17998997184684903</c:v>
                </c:pt>
                <c:pt idx="52">
                  <c:v>0.17652658913079575</c:v>
                </c:pt>
                <c:pt idx="53">
                  <c:v>0.17498807430145699</c:v>
                </c:pt>
                <c:pt idx="54">
                  <c:v>0.17238134405939898</c:v>
                </c:pt>
                <c:pt idx="55">
                  <c:v>0.17135920526991574</c:v>
                </c:pt>
                <c:pt idx="56">
                  <c:v>0.17143287739312341</c:v>
                </c:pt>
                <c:pt idx="57">
                  <c:v>0.169452667639235</c:v>
                </c:pt>
                <c:pt idx="58">
                  <c:v>0.16850000000000001</c:v>
                </c:pt>
                <c:pt idx="59">
                  <c:v>0.168010860164169</c:v>
                </c:pt>
                <c:pt idx="60">
                  <c:v>0.16651890098618199</c:v>
                </c:pt>
                <c:pt idx="61">
                  <c:v>0.16393296673430999</c:v>
                </c:pt>
                <c:pt idx="62">
                  <c:v>0.15854209472149799</c:v>
                </c:pt>
                <c:pt idx="63">
                  <c:v>0.15281347065062501</c:v>
                </c:pt>
                <c:pt idx="64">
                  <c:v>0.14799999999999999</c:v>
                </c:pt>
                <c:pt idx="65">
                  <c:v>0.1464</c:v>
                </c:pt>
                <c:pt idx="66">
                  <c:v>0.13550000000000001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A7-4790-884D-075B01556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914847"/>
        <c:axId val="1490338943"/>
      </c:lineChart>
      <c:dateAx>
        <c:axId val="561914847"/>
        <c:scaling>
          <c:orientation val="minMax"/>
          <c:max val="45474"/>
          <c:min val="43525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0338943"/>
        <c:crosses val="autoZero"/>
        <c:auto val="1"/>
        <c:lblOffset val="100"/>
        <c:baseTimeUnit val="months"/>
        <c:majorUnit val="4"/>
        <c:majorTimeUnit val="months"/>
      </c:dateAx>
      <c:valAx>
        <c:axId val="1490338943"/>
        <c:scaling>
          <c:orientation val="minMax"/>
          <c:max val="0.18500000000000003"/>
          <c:min val="8.500000000000002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6191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4723187053083E-2"/>
          <c:y val="3.5485520697541129E-2"/>
          <c:w val="0.78139720540343827"/>
          <c:h val="0.7447892151057782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TICH VIS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58"/>
              <c:layout>
                <c:manualLayout>
                  <c:x val="2.5399858319746496E-3"/>
                  <c:y val="-6.681998899515691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E9-4B35-BD65-B5A2C8FC8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Hoja1!$A$2:$A$260</c:f>
              <c:numCache>
                <c:formatCode>mmm\-yy</c:formatCode>
                <c:ptCount val="259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  <c:pt idx="245">
                  <c:v>45078</c:v>
                </c:pt>
                <c:pt idx="246">
                  <c:v>45108</c:v>
                </c:pt>
                <c:pt idx="247">
                  <c:v>45139</c:v>
                </c:pt>
                <c:pt idx="248">
                  <c:v>45170</c:v>
                </c:pt>
                <c:pt idx="249">
                  <c:v>45200</c:v>
                </c:pt>
                <c:pt idx="250">
                  <c:v>45231</c:v>
                </c:pt>
                <c:pt idx="251">
                  <c:v>45261</c:v>
                </c:pt>
                <c:pt idx="252">
                  <c:v>45292</c:v>
                </c:pt>
                <c:pt idx="253">
                  <c:v>45323</c:v>
                </c:pt>
                <c:pt idx="254">
                  <c:v>45352</c:v>
                </c:pt>
                <c:pt idx="255">
                  <c:v>45383</c:v>
                </c:pt>
                <c:pt idx="256">
                  <c:v>45413</c:v>
                </c:pt>
                <c:pt idx="257">
                  <c:v>45444</c:v>
                </c:pt>
                <c:pt idx="258">
                  <c:v>45474</c:v>
                </c:pt>
              </c:numCache>
            </c:numRef>
          </c:cat>
          <c:val>
            <c:numRef>
              <c:f>Hoja1!$B$2:$B$260</c:f>
              <c:numCache>
                <c:formatCode>0.00%</c:formatCode>
                <c:ptCount val="259"/>
                <c:pt idx="0">
                  <c:v>0.1608</c:v>
                </c:pt>
                <c:pt idx="1">
                  <c:v>0.1608</c:v>
                </c:pt>
                <c:pt idx="2">
                  <c:v>0.1608</c:v>
                </c:pt>
                <c:pt idx="3">
                  <c:v>0.1608</c:v>
                </c:pt>
                <c:pt idx="4">
                  <c:v>0.1608</c:v>
                </c:pt>
                <c:pt idx="5">
                  <c:v>0.1608</c:v>
                </c:pt>
                <c:pt idx="6">
                  <c:v>0.1608</c:v>
                </c:pt>
                <c:pt idx="7">
                  <c:v>0.1608</c:v>
                </c:pt>
                <c:pt idx="8">
                  <c:v>0.1608</c:v>
                </c:pt>
                <c:pt idx="9">
                  <c:v>0.1608</c:v>
                </c:pt>
                <c:pt idx="10">
                  <c:v>0.1608</c:v>
                </c:pt>
                <c:pt idx="11">
                  <c:v>0.1608</c:v>
                </c:pt>
                <c:pt idx="12">
                  <c:v>0.1608</c:v>
                </c:pt>
                <c:pt idx="13">
                  <c:v>0.1608</c:v>
                </c:pt>
                <c:pt idx="14">
                  <c:v>0.1608</c:v>
                </c:pt>
                <c:pt idx="15">
                  <c:v>0.1608</c:v>
                </c:pt>
                <c:pt idx="16">
                  <c:v>0.1608</c:v>
                </c:pt>
                <c:pt idx="17">
                  <c:v>0.1608</c:v>
                </c:pt>
                <c:pt idx="18">
                  <c:v>0.1608</c:v>
                </c:pt>
                <c:pt idx="19">
                  <c:v>0.1608</c:v>
                </c:pt>
                <c:pt idx="20">
                  <c:v>0.1608</c:v>
                </c:pt>
                <c:pt idx="21">
                  <c:v>0.1608</c:v>
                </c:pt>
                <c:pt idx="22">
                  <c:v>0.16192499999999999</c:v>
                </c:pt>
                <c:pt idx="23">
                  <c:v>0.1608</c:v>
                </c:pt>
                <c:pt idx="24">
                  <c:v>0.1608</c:v>
                </c:pt>
                <c:pt idx="25">
                  <c:v>0.1608</c:v>
                </c:pt>
                <c:pt idx="26">
                  <c:v>0.1608</c:v>
                </c:pt>
                <c:pt idx="27">
                  <c:v>0.1608</c:v>
                </c:pt>
                <c:pt idx="28">
                  <c:v>0.16015000000000001</c:v>
                </c:pt>
                <c:pt idx="29">
                  <c:v>0.16009999999999999</c:v>
                </c:pt>
                <c:pt idx="30">
                  <c:v>0.1583</c:v>
                </c:pt>
                <c:pt idx="31">
                  <c:v>0.15834999999999999</c:v>
                </c:pt>
                <c:pt idx="32">
                  <c:v>0.14013333333333333</c:v>
                </c:pt>
                <c:pt idx="33">
                  <c:v>0.153225</c:v>
                </c:pt>
                <c:pt idx="34">
                  <c:v>0.14945</c:v>
                </c:pt>
                <c:pt idx="35">
                  <c:v>0.15416000000000002</c:v>
                </c:pt>
                <c:pt idx="36">
                  <c:v>0.15102499999999999</c:v>
                </c:pt>
                <c:pt idx="37">
                  <c:v>0.1525</c:v>
                </c:pt>
                <c:pt idx="38">
                  <c:v>0.15379999999999999</c:v>
                </c:pt>
                <c:pt idx="39">
                  <c:v>0.14385000000000001</c:v>
                </c:pt>
                <c:pt idx="40">
                  <c:v>0.14122499999999999</c:v>
                </c:pt>
                <c:pt idx="41">
                  <c:v>0.13646000000000003</c:v>
                </c:pt>
                <c:pt idx="42">
                  <c:v>0.13249999999999998</c:v>
                </c:pt>
                <c:pt idx="43">
                  <c:v>0.13305</c:v>
                </c:pt>
                <c:pt idx="44">
                  <c:v>0.13250000000000001</c:v>
                </c:pt>
                <c:pt idx="45">
                  <c:v>0.13205</c:v>
                </c:pt>
                <c:pt idx="46">
                  <c:v>0.13275000000000001</c:v>
                </c:pt>
                <c:pt idx="47">
                  <c:v>0.13319999999999999</c:v>
                </c:pt>
                <c:pt idx="48">
                  <c:v>0.131775</c:v>
                </c:pt>
                <c:pt idx="49">
                  <c:v>0.13452500000000001</c:v>
                </c:pt>
                <c:pt idx="50">
                  <c:v>0.13942000000000002</c:v>
                </c:pt>
                <c:pt idx="51">
                  <c:v>0.13977499999999998</c:v>
                </c:pt>
                <c:pt idx="52">
                  <c:v>0.14357500000000001</c:v>
                </c:pt>
                <c:pt idx="53">
                  <c:v>0.15088000000000001</c:v>
                </c:pt>
                <c:pt idx="54">
                  <c:v>0.15287500000000001</c:v>
                </c:pt>
                <c:pt idx="55">
                  <c:v>0.15464</c:v>
                </c:pt>
                <c:pt idx="56">
                  <c:v>0.15389999999999998</c:v>
                </c:pt>
                <c:pt idx="57">
                  <c:v>0.15267500000000001</c:v>
                </c:pt>
                <c:pt idx="58">
                  <c:v>0.15419999999999998</c:v>
                </c:pt>
                <c:pt idx="59">
                  <c:v>0.156225</c:v>
                </c:pt>
                <c:pt idx="60">
                  <c:v>0.155775</c:v>
                </c:pt>
                <c:pt idx="61">
                  <c:v>0.15938000000000002</c:v>
                </c:pt>
                <c:pt idx="62">
                  <c:v>0.16010000000000002</c:v>
                </c:pt>
                <c:pt idx="63">
                  <c:v>0.16059999999999999</c:v>
                </c:pt>
                <c:pt idx="64">
                  <c:v>0.16170000000000001</c:v>
                </c:pt>
                <c:pt idx="65">
                  <c:v>0.161525</c:v>
                </c:pt>
                <c:pt idx="66">
                  <c:v>0.16265000000000002</c:v>
                </c:pt>
                <c:pt idx="67">
                  <c:v>0.1653</c:v>
                </c:pt>
                <c:pt idx="68">
                  <c:v>0.16855000000000001</c:v>
                </c:pt>
                <c:pt idx="69">
                  <c:v>0.17</c:v>
                </c:pt>
                <c:pt idx="70">
                  <c:v>0.16892499999999999</c:v>
                </c:pt>
                <c:pt idx="71">
                  <c:v>0.1704</c:v>
                </c:pt>
                <c:pt idx="72">
                  <c:v>0.16994000000000001</c:v>
                </c:pt>
                <c:pt idx="73">
                  <c:v>0.16677500000000001</c:v>
                </c:pt>
                <c:pt idx="74">
                  <c:v>0.16489999999999999</c:v>
                </c:pt>
                <c:pt idx="75">
                  <c:v>0.16337499999999999</c:v>
                </c:pt>
                <c:pt idx="76">
                  <c:v>0.15952000000000002</c:v>
                </c:pt>
                <c:pt idx="77">
                  <c:v>0.15202499999999999</c:v>
                </c:pt>
                <c:pt idx="78">
                  <c:v>0.14960000000000001</c:v>
                </c:pt>
                <c:pt idx="79">
                  <c:v>0.14465</c:v>
                </c:pt>
                <c:pt idx="80">
                  <c:v>0.14202500000000001</c:v>
                </c:pt>
                <c:pt idx="81">
                  <c:v>0.1404</c:v>
                </c:pt>
                <c:pt idx="82">
                  <c:v>0.139375</c:v>
                </c:pt>
                <c:pt idx="83">
                  <c:v>0.13552500000000001</c:v>
                </c:pt>
                <c:pt idx="84">
                  <c:v>0.13171999999999998</c:v>
                </c:pt>
                <c:pt idx="85">
                  <c:v>0.12922500000000001</c:v>
                </c:pt>
                <c:pt idx="86">
                  <c:v>0.12947500000000001</c:v>
                </c:pt>
                <c:pt idx="87">
                  <c:v>0.12833999999999998</c:v>
                </c:pt>
                <c:pt idx="88">
                  <c:v>0.12755</c:v>
                </c:pt>
                <c:pt idx="89">
                  <c:v>0.12562500000000001</c:v>
                </c:pt>
                <c:pt idx="90">
                  <c:v>0.12768000000000002</c:v>
                </c:pt>
                <c:pt idx="91">
                  <c:v>0.12787500000000002</c:v>
                </c:pt>
                <c:pt idx="92">
                  <c:v>0.127275</c:v>
                </c:pt>
                <c:pt idx="93">
                  <c:v>0.12709999999999999</c:v>
                </c:pt>
                <c:pt idx="94">
                  <c:v>0.12687500000000002</c:v>
                </c:pt>
                <c:pt idx="95">
                  <c:v>0.12777999999999998</c:v>
                </c:pt>
                <c:pt idx="96">
                  <c:v>0.12837500000000002</c:v>
                </c:pt>
                <c:pt idx="97">
                  <c:v>0.12939999999999999</c:v>
                </c:pt>
                <c:pt idx="98">
                  <c:v>0.12997500000000001</c:v>
                </c:pt>
                <c:pt idx="99">
                  <c:v>0.12744</c:v>
                </c:pt>
                <c:pt idx="100">
                  <c:v>0.126225</c:v>
                </c:pt>
                <c:pt idx="101">
                  <c:v>0.1265</c:v>
                </c:pt>
                <c:pt idx="102">
                  <c:v>0.12906666666666666</c:v>
                </c:pt>
                <c:pt idx="103">
                  <c:v>0.12992499999999998</c:v>
                </c:pt>
                <c:pt idx="104">
                  <c:v>0.13188</c:v>
                </c:pt>
                <c:pt idx="105">
                  <c:v>0.13305</c:v>
                </c:pt>
                <c:pt idx="106">
                  <c:v>0.1333</c:v>
                </c:pt>
                <c:pt idx="107">
                  <c:v>0.13188</c:v>
                </c:pt>
                <c:pt idx="108">
                  <c:v>0.13447499999999998</c:v>
                </c:pt>
                <c:pt idx="109">
                  <c:v>0.13400000000000001</c:v>
                </c:pt>
                <c:pt idx="110">
                  <c:v>0.13458000000000001</c:v>
                </c:pt>
                <c:pt idx="111">
                  <c:v>0.13472499999999998</c:v>
                </c:pt>
                <c:pt idx="112">
                  <c:v>0.13462499999999999</c:v>
                </c:pt>
                <c:pt idx="113">
                  <c:v>0.13391999999999998</c:v>
                </c:pt>
                <c:pt idx="114">
                  <c:v>0.13055</c:v>
                </c:pt>
                <c:pt idx="115">
                  <c:v>0.1346</c:v>
                </c:pt>
                <c:pt idx="116">
                  <c:v>0.13325000000000001</c:v>
                </c:pt>
                <c:pt idx="117">
                  <c:v>0.13134999999999999</c:v>
                </c:pt>
                <c:pt idx="118">
                  <c:v>0.12988</c:v>
                </c:pt>
                <c:pt idx="119">
                  <c:v>0.129025</c:v>
                </c:pt>
                <c:pt idx="120">
                  <c:v>0.12909999999999999</c:v>
                </c:pt>
                <c:pt idx="121">
                  <c:v>0.12719999999999998</c:v>
                </c:pt>
                <c:pt idx="122">
                  <c:v>0.1258</c:v>
                </c:pt>
                <c:pt idx="123">
                  <c:v>0.121825</c:v>
                </c:pt>
                <c:pt idx="124">
                  <c:v>0.11657999999999999</c:v>
                </c:pt>
                <c:pt idx="125">
                  <c:v>0.115575</c:v>
                </c:pt>
                <c:pt idx="126">
                  <c:v>0.11715</c:v>
                </c:pt>
                <c:pt idx="127">
                  <c:v>0.11816</c:v>
                </c:pt>
                <c:pt idx="128">
                  <c:v>0.119375</c:v>
                </c:pt>
                <c:pt idx="129">
                  <c:v>0.1198</c:v>
                </c:pt>
                <c:pt idx="130">
                  <c:v>0.11985999999999999</c:v>
                </c:pt>
                <c:pt idx="131">
                  <c:v>0.11954999999999999</c:v>
                </c:pt>
                <c:pt idx="132">
                  <c:v>0.11972000000000001</c:v>
                </c:pt>
                <c:pt idx="133">
                  <c:v>0.11975</c:v>
                </c:pt>
                <c:pt idx="134">
                  <c:v>0.120175</c:v>
                </c:pt>
                <c:pt idx="135">
                  <c:v>0.120925</c:v>
                </c:pt>
                <c:pt idx="136">
                  <c:v>0.12098</c:v>
                </c:pt>
                <c:pt idx="137">
                  <c:v>0.121625</c:v>
                </c:pt>
                <c:pt idx="138">
                  <c:v>0.12089999999999999</c:v>
                </c:pt>
                <c:pt idx="139">
                  <c:v>0.12089999999999998</c:v>
                </c:pt>
                <c:pt idx="140">
                  <c:v>0.1195</c:v>
                </c:pt>
                <c:pt idx="141">
                  <c:v>0.11910000000000001</c:v>
                </c:pt>
                <c:pt idx="142">
                  <c:v>0.118975</c:v>
                </c:pt>
                <c:pt idx="143">
                  <c:v>0.11849999999999999</c:v>
                </c:pt>
                <c:pt idx="144">
                  <c:v>0.11914</c:v>
                </c:pt>
                <c:pt idx="145">
                  <c:v>0.11940000000000001</c:v>
                </c:pt>
                <c:pt idx="146">
                  <c:v>0.119325</c:v>
                </c:pt>
                <c:pt idx="147">
                  <c:v>0.12025</c:v>
                </c:pt>
                <c:pt idx="148">
                  <c:v>0.11978</c:v>
                </c:pt>
                <c:pt idx="149">
                  <c:v>0.12</c:v>
                </c:pt>
                <c:pt idx="150">
                  <c:v>0.11926</c:v>
                </c:pt>
                <c:pt idx="151">
                  <c:v>0.118925</c:v>
                </c:pt>
                <c:pt idx="152">
                  <c:v>0.11907500000000001</c:v>
                </c:pt>
                <c:pt idx="153">
                  <c:v>0.12026000000000001</c:v>
                </c:pt>
                <c:pt idx="154">
                  <c:v>0.123325</c:v>
                </c:pt>
                <c:pt idx="155">
                  <c:v>0.12462500000000001</c:v>
                </c:pt>
                <c:pt idx="156">
                  <c:v>0.12329999999999999</c:v>
                </c:pt>
                <c:pt idx="157">
                  <c:v>0.12588407257500001</c:v>
                </c:pt>
                <c:pt idx="158">
                  <c:v>0.1262569586</c:v>
                </c:pt>
                <c:pt idx="159">
                  <c:v>0.12708325436000001</c:v>
                </c:pt>
                <c:pt idx="160">
                  <c:v>0.12844759705</c:v>
                </c:pt>
                <c:pt idx="161">
                  <c:v>0.12815909649999999</c:v>
                </c:pt>
                <c:pt idx="162">
                  <c:v>0.12830294734</c:v>
                </c:pt>
                <c:pt idx="163">
                  <c:v>0.12725622534999997</c:v>
                </c:pt>
                <c:pt idx="164">
                  <c:v>0.12807681318</c:v>
                </c:pt>
                <c:pt idx="165">
                  <c:v>0.12778133485000001</c:v>
                </c:pt>
                <c:pt idx="166">
                  <c:v>0.12908803527500001</c:v>
                </c:pt>
                <c:pt idx="167">
                  <c:v>0.12867970979999999</c:v>
                </c:pt>
                <c:pt idx="168">
                  <c:v>0.12808591047500001</c:v>
                </c:pt>
                <c:pt idx="169">
                  <c:v>0.12698682747500001</c:v>
                </c:pt>
                <c:pt idx="170">
                  <c:v>0.12865812994</c:v>
                </c:pt>
                <c:pt idx="171">
                  <c:v>0.12763987869999999</c:v>
                </c:pt>
                <c:pt idx="172">
                  <c:v>0.12870444680000001</c:v>
                </c:pt>
                <c:pt idx="173">
                  <c:v>0.12646750398000001</c:v>
                </c:pt>
                <c:pt idx="174">
                  <c:v>0.1231524189</c:v>
                </c:pt>
                <c:pt idx="175">
                  <c:v>0.121266170925</c:v>
                </c:pt>
                <c:pt idx="176">
                  <c:v>0.12082801299999998</c:v>
                </c:pt>
                <c:pt idx="177">
                  <c:v>0.11986042842500001</c:v>
                </c:pt>
                <c:pt idx="178">
                  <c:v>0.11931773039999999</c:v>
                </c:pt>
                <c:pt idx="179">
                  <c:v>0.11911509784</c:v>
                </c:pt>
                <c:pt idx="180">
                  <c:v>0.11786338387500001</c:v>
                </c:pt>
                <c:pt idx="181">
                  <c:v>0.119031679125</c:v>
                </c:pt>
                <c:pt idx="182">
                  <c:v>0.11778</c:v>
                </c:pt>
                <c:pt idx="183">
                  <c:v>0.117772221775</c:v>
                </c:pt>
                <c:pt idx="184">
                  <c:v>0.117675</c:v>
                </c:pt>
                <c:pt idx="185">
                  <c:v>0.1167</c:v>
                </c:pt>
                <c:pt idx="186">
                  <c:v>0.11652499999999999</c:v>
                </c:pt>
                <c:pt idx="187">
                  <c:v>0.11654</c:v>
                </c:pt>
                <c:pt idx="188">
                  <c:v>0.116975</c:v>
                </c:pt>
                <c:pt idx="189">
                  <c:v>0.11745</c:v>
                </c:pt>
                <c:pt idx="190">
                  <c:v>0.1172</c:v>
                </c:pt>
                <c:pt idx="191">
                  <c:v>0.11622499999999999</c:v>
                </c:pt>
                <c:pt idx="192">
                  <c:v>0.11629999999999999</c:v>
                </c:pt>
                <c:pt idx="193">
                  <c:v>0.1172</c:v>
                </c:pt>
                <c:pt idx="194">
                  <c:v>0.11543999999999999</c:v>
                </c:pt>
                <c:pt idx="195">
                  <c:v>0.11612500000000001</c:v>
                </c:pt>
                <c:pt idx="196">
                  <c:v>0.11600000000000001</c:v>
                </c:pt>
                <c:pt idx="197">
                  <c:v>0.11539999999999999</c:v>
                </c:pt>
                <c:pt idx="198">
                  <c:v>0.11475000000000002</c:v>
                </c:pt>
                <c:pt idx="199">
                  <c:v>0.1149</c:v>
                </c:pt>
                <c:pt idx="200">
                  <c:v>0.115</c:v>
                </c:pt>
                <c:pt idx="201">
                  <c:v>0.11384000000000001</c:v>
                </c:pt>
                <c:pt idx="202">
                  <c:v>0.113775</c:v>
                </c:pt>
                <c:pt idx="203">
                  <c:v>0.112375</c:v>
                </c:pt>
                <c:pt idx="204">
                  <c:v>0.11410000000000001</c:v>
                </c:pt>
                <c:pt idx="205">
                  <c:v>0.1159</c:v>
                </c:pt>
                <c:pt idx="206">
                  <c:v>0.11585000000000001</c:v>
                </c:pt>
                <c:pt idx="207">
                  <c:v>0.1162</c:v>
                </c:pt>
                <c:pt idx="208">
                  <c:v>0.11617500000000001</c:v>
                </c:pt>
                <c:pt idx="209">
                  <c:v>0.11707500000000001</c:v>
                </c:pt>
                <c:pt idx="210">
                  <c:v>0.11699999999999999</c:v>
                </c:pt>
                <c:pt idx="211">
                  <c:v>0.1166</c:v>
                </c:pt>
                <c:pt idx="212">
                  <c:v>0.11520877160000001</c:v>
                </c:pt>
                <c:pt idx="213">
                  <c:v>0.11466218254999999</c:v>
                </c:pt>
                <c:pt idx="214">
                  <c:v>0.11380947085</c:v>
                </c:pt>
                <c:pt idx="215">
                  <c:v>0.11350564982</c:v>
                </c:pt>
                <c:pt idx="216">
                  <c:v>0.113702036925</c:v>
                </c:pt>
                <c:pt idx="217">
                  <c:v>0.10960234595000001</c:v>
                </c:pt>
                <c:pt idx="218">
                  <c:v>0.1065</c:v>
                </c:pt>
                <c:pt idx="219">
                  <c:v>0.10728650717499999</c:v>
                </c:pt>
                <c:pt idx="220">
                  <c:v>0.10689159377499999</c:v>
                </c:pt>
                <c:pt idx="221">
                  <c:v>0.10524932345</c:v>
                </c:pt>
                <c:pt idx="222">
                  <c:v>0.10542447907999999</c:v>
                </c:pt>
                <c:pt idx="223">
                  <c:v>0.105001554575</c:v>
                </c:pt>
                <c:pt idx="224">
                  <c:v>0.10442994954</c:v>
                </c:pt>
                <c:pt idx="225">
                  <c:v>0.10449475045000001</c:v>
                </c:pt>
                <c:pt idx="226">
                  <c:v>0.107656429</c:v>
                </c:pt>
                <c:pt idx="227">
                  <c:v>0.1086</c:v>
                </c:pt>
                <c:pt idx="228">
                  <c:v>0.1072</c:v>
                </c:pt>
                <c:pt idx="229">
                  <c:v>0.10924771059999999</c:v>
                </c:pt>
                <c:pt idx="230">
                  <c:v>0.11106327923333333</c:v>
                </c:pt>
                <c:pt idx="231">
                  <c:v>0.11551944130000001</c:v>
                </c:pt>
                <c:pt idx="232">
                  <c:v>0.11985250356666666</c:v>
                </c:pt>
                <c:pt idx="233">
                  <c:v>0.12374865829999999</c:v>
                </c:pt>
                <c:pt idx="234">
                  <c:v>0.12611676310401901</c:v>
                </c:pt>
                <c:pt idx="235">
                  <c:v>0.13202060366666665</c:v>
                </c:pt>
                <c:pt idx="236">
                  <c:v>0.13998024528995534</c:v>
                </c:pt>
                <c:pt idx="237">
                  <c:v>0.15307169668450368</c:v>
                </c:pt>
                <c:pt idx="238">
                  <c:v>0.15402000225843934</c:v>
                </c:pt>
                <c:pt idx="239">
                  <c:v>0.15362500000000001</c:v>
                </c:pt>
                <c:pt idx="240">
                  <c:v>0.16205273925247268</c:v>
                </c:pt>
                <c:pt idx="241">
                  <c:v>0.16789174701281998</c:v>
                </c:pt>
                <c:pt idx="242">
                  <c:v>0.15965345115866852</c:v>
                </c:pt>
                <c:pt idx="243">
                  <c:v>0.15761088195402667</c:v>
                </c:pt>
                <c:pt idx="244">
                  <c:v>0.15168380102344101</c:v>
                </c:pt>
                <c:pt idx="245">
                  <c:v>0.150351560888529</c:v>
                </c:pt>
                <c:pt idx="246">
                  <c:v>0.150205110725465</c:v>
                </c:pt>
                <c:pt idx="247">
                  <c:v>0.14813480667302875</c:v>
                </c:pt>
                <c:pt idx="248">
                  <c:v>0.14560000000000001</c:v>
                </c:pt>
                <c:pt idx="249">
                  <c:v>0.14702138297228498</c:v>
                </c:pt>
                <c:pt idx="250">
                  <c:v>0.14458886415781699</c:v>
                </c:pt>
                <c:pt idx="251">
                  <c:v>0.14312793348805999</c:v>
                </c:pt>
                <c:pt idx="252">
                  <c:v>0.144857281805367</c:v>
                </c:pt>
                <c:pt idx="253">
                  <c:v>0.142635318386961</c:v>
                </c:pt>
                <c:pt idx="254">
                  <c:v>0.13612924322056702</c:v>
                </c:pt>
                <c:pt idx="255">
                  <c:v>0.133530942964941</c:v>
                </c:pt>
                <c:pt idx="256">
                  <c:v>0.13170000000000001</c:v>
                </c:pt>
                <c:pt idx="257">
                  <c:v>0.13059999999999999</c:v>
                </c:pt>
                <c:pt idx="258">
                  <c:v>0.12429999999999999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19-4697-BE41-D890AEE6777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TES</c:v>
                </c:pt>
              </c:strCache>
            </c:strRef>
          </c:tx>
          <c:spPr>
            <a:ln w="34925">
              <a:solidFill>
                <a:srgbClr val="535353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258"/>
              <c:layout>
                <c:manualLayout>
                  <c:x val="4.4454501472106808E-4"/>
                  <c:y val="-6.681998899515691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E9-4B35-BD65-B5A2C8FC8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Hoja1!$A$2:$A$260</c:f>
              <c:numCache>
                <c:formatCode>mmm\-yy</c:formatCode>
                <c:ptCount val="259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  <c:pt idx="245">
                  <c:v>45078</c:v>
                </c:pt>
                <c:pt idx="246">
                  <c:v>45108</c:v>
                </c:pt>
                <c:pt idx="247">
                  <c:v>45139</c:v>
                </c:pt>
                <c:pt idx="248">
                  <c:v>45170</c:v>
                </c:pt>
                <c:pt idx="249">
                  <c:v>45200</c:v>
                </c:pt>
                <c:pt idx="250">
                  <c:v>45231</c:v>
                </c:pt>
                <c:pt idx="251">
                  <c:v>45261</c:v>
                </c:pt>
                <c:pt idx="252">
                  <c:v>45292</c:v>
                </c:pt>
                <c:pt idx="253">
                  <c:v>45323</c:v>
                </c:pt>
                <c:pt idx="254">
                  <c:v>45352</c:v>
                </c:pt>
                <c:pt idx="255">
                  <c:v>45383</c:v>
                </c:pt>
                <c:pt idx="256">
                  <c:v>45413</c:v>
                </c:pt>
                <c:pt idx="257">
                  <c:v>45444</c:v>
                </c:pt>
                <c:pt idx="258">
                  <c:v>45474</c:v>
                </c:pt>
              </c:numCache>
            </c:numRef>
          </c:cat>
          <c:val>
            <c:numRef>
              <c:f>Hoja1!$C$2:$C$260</c:f>
              <c:numCache>
                <c:formatCode>0.00%</c:formatCode>
                <c:ptCount val="259"/>
                <c:pt idx="0">
                  <c:v>0.15424627677486932</c:v>
                </c:pt>
                <c:pt idx="1">
                  <c:v>0.16061779176556837</c:v>
                </c:pt>
                <c:pt idx="2">
                  <c:v>0.16394141498778483</c:v>
                </c:pt>
                <c:pt idx="3">
                  <c:v>0.16153420212805492</c:v>
                </c:pt>
                <c:pt idx="4">
                  <c:v>0.15496430499758512</c:v>
                </c:pt>
                <c:pt idx="5">
                  <c:v>0.15525651787787328</c:v>
                </c:pt>
                <c:pt idx="6">
                  <c:v>0.15344492076127692</c:v>
                </c:pt>
                <c:pt idx="7">
                  <c:v>0.15295954358460853</c:v>
                </c:pt>
                <c:pt idx="8">
                  <c:v>0.15202805657952387</c:v>
                </c:pt>
                <c:pt idx="9">
                  <c:v>0.15291825962909977</c:v>
                </c:pt>
                <c:pt idx="10">
                  <c:v>0.14880565678006089</c:v>
                </c:pt>
                <c:pt idx="11">
                  <c:v>0.14954639153403743</c:v>
                </c:pt>
                <c:pt idx="12">
                  <c:v>0.14789614073286586</c:v>
                </c:pt>
                <c:pt idx="13">
                  <c:v>0.14541765462292683</c:v>
                </c:pt>
                <c:pt idx="14">
                  <c:v>0.13797443431295611</c:v>
                </c:pt>
                <c:pt idx="15">
                  <c:v>0.1386683788126046</c:v>
                </c:pt>
                <c:pt idx="16">
                  <c:v>0.15123761091774124</c:v>
                </c:pt>
                <c:pt idx="17">
                  <c:v>0.14865750960120955</c:v>
                </c:pt>
                <c:pt idx="18">
                  <c:v>0.15131691518853199</c:v>
                </c:pt>
                <c:pt idx="19">
                  <c:v>0.15408066809002269</c:v>
                </c:pt>
                <c:pt idx="20">
                  <c:v>0.1490459493120195</c:v>
                </c:pt>
                <c:pt idx="21">
                  <c:v>0.14643179814925006</c:v>
                </c:pt>
                <c:pt idx="22">
                  <c:v>0.14034908928490192</c:v>
                </c:pt>
                <c:pt idx="23">
                  <c:v>0.13764763475438621</c:v>
                </c:pt>
                <c:pt idx="24">
                  <c:v>0.13443059323134013</c:v>
                </c:pt>
                <c:pt idx="25">
                  <c:v>0.13265112576174076</c:v>
                </c:pt>
                <c:pt idx="26">
                  <c:v>0.1326833311164233</c:v>
                </c:pt>
                <c:pt idx="27">
                  <c:v>0.13658617153067953</c:v>
                </c:pt>
                <c:pt idx="28">
                  <c:v>0.13366532425195657</c:v>
                </c:pt>
                <c:pt idx="29">
                  <c:v>0.12980123086025774</c:v>
                </c:pt>
                <c:pt idx="30">
                  <c:v>0.11523753006610286</c:v>
                </c:pt>
                <c:pt idx="31">
                  <c:v>0.11152863921329954</c:v>
                </c:pt>
                <c:pt idx="32">
                  <c:v>0.10043436738853145</c:v>
                </c:pt>
                <c:pt idx="33">
                  <c:v>9.3295099998101372E-2</c:v>
                </c:pt>
                <c:pt idx="34">
                  <c:v>9.5919766909800364E-2</c:v>
                </c:pt>
                <c:pt idx="35">
                  <c:v>9.395336042598551E-2</c:v>
                </c:pt>
                <c:pt idx="36">
                  <c:v>8.6562944203363121E-2</c:v>
                </c:pt>
                <c:pt idx="37">
                  <c:v>7.7758732647759093E-2</c:v>
                </c:pt>
                <c:pt idx="38">
                  <c:v>7.6146379163697167E-2</c:v>
                </c:pt>
                <c:pt idx="39">
                  <c:v>8.5626456454327662E-2</c:v>
                </c:pt>
                <c:pt idx="40">
                  <c:v>9.3899169444874156E-2</c:v>
                </c:pt>
                <c:pt idx="41">
                  <c:v>0.10511625002231956</c:v>
                </c:pt>
                <c:pt idx="42">
                  <c:v>0.10537163060892597</c:v>
                </c:pt>
                <c:pt idx="43">
                  <c:v>9.6284185397732674E-2</c:v>
                </c:pt>
                <c:pt idx="44">
                  <c:v>9.6876276578450812E-2</c:v>
                </c:pt>
                <c:pt idx="45">
                  <c:v>9.5755139222072128E-2</c:v>
                </c:pt>
                <c:pt idx="46">
                  <c:v>9.1178519042430309E-2</c:v>
                </c:pt>
                <c:pt idx="47">
                  <c:v>9.0215674504909582E-2</c:v>
                </c:pt>
                <c:pt idx="48">
                  <c:v>9.2407645808578812E-2</c:v>
                </c:pt>
                <c:pt idx="49">
                  <c:v>9.5608728293779144E-2</c:v>
                </c:pt>
                <c:pt idx="50">
                  <c:v>9.9006526886472102E-2</c:v>
                </c:pt>
                <c:pt idx="51">
                  <c:v>0.10102965582792608</c:v>
                </c:pt>
                <c:pt idx="52">
                  <c:v>0.10104465358800606</c:v>
                </c:pt>
                <c:pt idx="53">
                  <c:v>9.8725735501635117E-2</c:v>
                </c:pt>
                <c:pt idx="54">
                  <c:v>9.8920850895468565E-2</c:v>
                </c:pt>
                <c:pt idx="55">
                  <c:v>0.10367662985113528</c:v>
                </c:pt>
                <c:pt idx="56">
                  <c:v>0.10416464152540389</c:v>
                </c:pt>
                <c:pt idx="57">
                  <c:v>0.10213670750431135</c:v>
                </c:pt>
                <c:pt idx="58">
                  <c:v>0.10236526441933502</c:v>
                </c:pt>
                <c:pt idx="59">
                  <c:v>0.10129598141618992</c:v>
                </c:pt>
                <c:pt idx="60">
                  <c:v>0.10838085466374357</c:v>
                </c:pt>
                <c:pt idx="61">
                  <c:v>0.11323548753244628</c:v>
                </c:pt>
                <c:pt idx="62">
                  <c:v>0.11689793527875825</c:v>
                </c:pt>
                <c:pt idx="63">
                  <c:v>0.11305705040625137</c:v>
                </c:pt>
                <c:pt idx="64">
                  <c:v>0.11242811231440018</c:v>
                </c:pt>
                <c:pt idx="65">
                  <c:v>0.12127379293113799</c:v>
                </c:pt>
                <c:pt idx="66">
                  <c:v>0.1287800010584898</c:v>
                </c:pt>
                <c:pt idx="67">
                  <c:v>0.11841090947835886</c:v>
                </c:pt>
                <c:pt idx="68">
                  <c:v>0.11892715334035835</c:v>
                </c:pt>
                <c:pt idx="69">
                  <c:v>0.12993677666617379</c:v>
                </c:pt>
                <c:pt idx="70">
                  <c:v>0.12936089296699485</c:v>
                </c:pt>
                <c:pt idx="71">
                  <c:v>0.11440974173776629</c:v>
                </c:pt>
                <c:pt idx="72">
                  <c:v>0.10142304822557469</c:v>
                </c:pt>
                <c:pt idx="73">
                  <c:v>0.10037598564076664</c:v>
                </c:pt>
                <c:pt idx="74">
                  <c:v>9.9413449716120081E-2</c:v>
                </c:pt>
                <c:pt idx="75">
                  <c:v>9.5262289024249297E-2</c:v>
                </c:pt>
                <c:pt idx="76">
                  <c:v>9.1319191318387283E-2</c:v>
                </c:pt>
                <c:pt idx="77">
                  <c:v>9.9771529510783843E-2</c:v>
                </c:pt>
                <c:pt idx="78">
                  <c:v>9.6474627574092184E-2</c:v>
                </c:pt>
                <c:pt idx="79">
                  <c:v>9.8406508043268046E-2</c:v>
                </c:pt>
                <c:pt idx="80">
                  <c:v>9.9034340560043357E-2</c:v>
                </c:pt>
                <c:pt idx="81">
                  <c:v>9.2249562753969894E-2</c:v>
                </c:pt>
                <c:pt idx="82">
                  <c:v>8.4978480547295593E-2</c:v>
                </c:pt>
                <c:pt idx="83">
                  <c:v>8.6251291378251979E-2</c:v>
                </c:pt>
                <c:pt idx="84">
                  <c:v>9.063227577721604E-2</c:v>
                </c:pt>
                <c:pt idx="85">
                  <c:v>9.513899999516863E-2</c:v>
                </c:pt>
                <c:pt idx="86">
                  <c:v>9.4509777250513627E-2</c:v>
                </c:pt>
                <c:pt idx="87">
                  <c:v>8.9534015701759812E-2</c:v>
                </c:pt>
                <c:pt idx="88">
                  <c:v>8.6868299583252984E-2</c:v>
                </c:pt>
                <c:pt idx="89">
                  <c:v>8.500711659399475E-2</c:v>
                </c:pt>
                <c:pt idx="90">
                  <c:v>8.111492899680442E-2</c:v>
                </c:pt>
                <c:pt idx="91">
                  <c:v>7.6869629412100446E-2</c:v>
                </c:pt>
                <c:pt idx="92">
                  <c:v>7.7451034250325138E-2</c:v>
                </c:pt>
                <c:pt idx="93">
                  <c:v>7.6308784198101776E-2</c:v>
                </c:pt>
                <c:pt idx="94">
                  <c:v>7.8410945164819543E-2</c:v>
                </c:pt>
                <c:pt idx="95">
                  <c:v>8.1784207140321238E-2</c:v>
                </c:pt>
                <c:pt idx="96">
                  <c:v>8.3952123673131582E-2</c:v>
                </c:pt>
                <c:pt idx="97">
                  <c:v>8.7761411436859477E-2</c:v>
                </c:pt>
                <c:pt idx="98">
                  <c:v>8.8195908155133812E-2</c:v>
                </c:pt>
                <c:pt idx="99">
                  <c:v>8.5470245827275304E-2</c:v>
                </c:pt>
                <c:pt idx="100">
                  <c:v>8.4192557798204254E-2</c:v>
                </c:pt>
                <c:pt idx="101">
                  <c:v>8.0187074363915478E-2</c:v>
                </c:pt>
                <c:pt idx="102">
                  <c:v>7.9094129643625832E-2</c:v>
                </c:pt>
                <c:pt idx="103">
                  <c:v>7.5623522183903183E-2</c:v>
                </c:pt>
                <c:pt idx="104">
                  <c:v>7.4901465085913846E-2</c:v>
                </c:pt>
                <c:pt idx="105">
                  <c:v>7.6820407449648992E-2</c:v>
                </c:pt>
                <c:pt idx="106">
                  <c:v>7.6827758516564745E-2</c:v>
                </c:pt>
                <c:pt idx="107">
                  <c:v>7.7515997190776342E-2</c:v>
                </c:pt>
                <c:pt idx="108">
                  <c:v>7.5716036066445044E-2</c:v>
                </c:pt>
                <c:pt idx="109">
                  <c:v>7.4806133345625594E-2</c:v>
                </c:pt>
                <c:pt idx="110">
                  <c:v>7.3812404134156601E-2</c:v>
                </c:pt>
                <c:pt idx="111">
                  <c:v>7.2449584357290348E-2</c:v>
                </c:pt>
                <c:pt idx="112">
                  <c:v>7.2210760269605864E-2</c:v>
                </c:pt>
                <c:pt idx="113">
                  <c:v>7.1515012851539508E-2</c:v>
                </c:pt>
                <c:pt idx="114">
                  <c:v>6.9256997768917708E-2</c:v>
                </c:pt>
                <c:pt idx="115">
                  <c:v>6.7284816022439478E-2</c:v>
                </c:pt>
                <c:pt idx="116">
                  <c:v>6.6203750240592996E-2</c:v>
                </c:pt>
                <c:pt idx="117">
                  <c:v>6.189960407982574E-2</c:v>
                </c:pt>
                <c:pt idx="118">
                  <c:v>6.2021981671647818E-2</c:v>
                </c:pt>
                <c:pt idx="119">
                  <c:v>5.9049116512929614E-2</c:v>
                </c:pt>
                <c:pt idx="120">
                  <c:v>5.4635496550710469E-2</c:v>
                </c:pt>
                <c:pt idx="121">
                  <c:v>5.1524508293461134E-2</c:v>
                </c:pt>
                <c:pt idx="122">
                  <c:v>5.0750987959437638E-2</c:v>
                </c:pt>
                <c:pt idx="123">
                  <c:v>5.1597348550516627E-2</c:v>
                </c:pt>
                <c:pt idx="124">
                  <c:v>5.4264193496803177E-2</c:v>
                </c:pt>
                <c:pt idx="125">
                  <c:v>6.98136853853739E-2</c:v>
                </c:pt>
                <c:pt idx="126">
                  <c:v>7.1512870154969668E-2</c:v>
                </c:pt>
                <c:pt idx="127">
                  <c:v>7.5794685353689911E-2</c:v>
                </c:pt>
                <c:pt idx="128">
                  <c:v>7.5120914048546164E-2</c:v>
                </c:pt>
                <c:pt idx="129">
                  <c:v>7.081829530085372E-2</c:v>
                </c:pt>
                <c:pt idx="130">
                  <c:v>7.3453334719598765E-2</c:v>
                </c:pt>
                <c:pt idx="131">
                  <c:v>7.2710624783720562E-2</c:v>
                </c:pt>
                <c:pt idx="132">
                  <c:v>7.3299515324659628E-2</c:v>
                </c:pt>
                <c:pt idx="133">
                  <c:v>7.6072885534377799E-2</c:v>
                </c:pt>
                <c:pt idx="134">
                  <c:v>7.3986883817759919E-2</c:v>
                </c:pt>
                <c:pt idx="135">
                  <c:v>6.6156916454385692E-2</c:v>
                </c:pt>
                <c:pt idx="136">
                  <c:v>6.6338066200480772E-2</c:v>
                </c:pt>
                <c:pt idx="137">
                  <c:v>6.7542932647270321E-2</c:v>
                </c:pt>
                <c:pt idx="138">
                  <c:v>6.8855198363580311E-2</c:v>
                </c:pt>
                <c:pt idx="139">
                  <c:v>6.9506821579348788E-2</c:v>
                </c:pt>
                <c:pt idx="140">
                  <c:v>6.9104012177368807E-2</c:v>
                </c:pt>
                <c:pt idx="141">
                  <c:v>7.0125512528850673E-2</c:v>
                </c:pt>
                <c:pt idx="142">
                  <c:v>6.8466848536568342E-2</c:v>
                </c:pt>
                <c:pt idx="143">
                  <c:v>7.3920034544876126E-2</c:v>
                </c:pt>
                <c:pt idx="144">
                  <c:v>7.1272422143854638E-2</c:v>
                </c:pt>
                <c:pt idx="145">
                  <c:v>7.0273018933916007E-2</c:v>
                </c:pt>
                <c:pt idx="146">
                  <c:v>7.3179659469435332E-2</c:v>
                </c:pt>
                <c:pt idx="147">
                  <c:v>7.2081390784176178E-2</c:v>
                </c:pt>
                <c:pt idx="148">
                  <c:v>7.3522051393206778E-2</c:v>
                </c:pt>
                <c:pt idx="149">
                  <c:v>7.6227226384628574E-2</c:v>
                </c:pt>
                <c:pt idx="150">
                  <c:v>7.8398547610701919E-2</c:v>
                </c:pt>
                <c:pt idx="151">
                  <c:v>8.0592025723702679E-2</c:v>
                </c:pt>
                <c:pt idx="152">
                  <c:v>8.591542447414921E-2</c:v>
                </c:pt>
                <c:pt idx="153">
                  <c:v>8.2226047316021691E-2</c:v>
                </c:pt>
                <c:pt idx="154">
                  <c:v>8.5444233569413039E-2</c:v>
                </c:pt>
                <c:pt idx="155">
                  <c:v>8.8727370768988137E-2</c:v>
                </c:pt>
                <c:pt idx="156">
                  <c:v>9.1575760594616473E-2</c:v>
                </c:pt>
                <c:pt idx="157">
                  <c:v>9.3488826708758979E-2</c:v>
                </c:pt>
                <c:pt idx="158">
                  <c:v>8.6928335139228388E-2</c:v>
                </c:pt>
                <c:pt idx="159">
                  <c:v>8.2699408705067493E-2</c:v>
                </c:pt>
                <c:pt idx="160">
                  <c:v>8.1929873010596579E-2</c:v>
                </c:pt>
                <c:pt idx="161">
                  <c:v>7.9737088972101286E-2</c:v>
                </c:pt>
                <c:pt idx="162">
                  <c:v>7.6006038368165219E-2</c:v>
                </c:pt>
                <c:pt idx="163">
                  <c:v>7.4958159622360798E-2</c:v>
                </c:pt>
                <c:pt idx="164">
                  <c:v>7.1575147539895162E-2</c:v>
                </c:pt>
                <c:pt idx="165">
                  <c:v>7.2320166058073843E-2</c:v>
                </c:pt>
                <c:pt idx="166">
                  <c:v>7.535803363880321E-2</c:v>
                </c:pt>
                <c:pt idx="167">
                  <c:v>7.3497830754894175E-2</c:v>
                </c:pt>
                <c:pt idx="168">
                  <c:v>6.9545033059555936E-2</c:v>
                </c:pt>
                <c:pt idx="169">
                  <c:v>6.9154593497831318E-2</c:v>
                </c:pt>
                <c:pt idx="170">
                  <c:v>6.9939003223670596E-2</c:v>
                </c:pt>
                <c:pt idx="171">
                  <c:v>6.6328234583202167E-2</c:v>
                </c:pt>
                <c:pt idx="172">
                  <c:v>6.4972522003084413E-2</c:v>
                </c:pt>
                <c:pt idx="173">
                  <c:v>6.5284668842517629E-2</c:v>
                </c:pt>
                <c:pt idx="174">
                  <c:v>6.9631155815295206E-2</c:v>
                </c:pt>
                <c:pt idx="175">
                  <c:v>6.9836591432462486E-2</c:v>
                </c:pt>
                <c:pt idx="176">
                  <c:v>6.796811932900397E-2</c:v>
                </c:pt>
                <c:pt idx="177">
                  <c:v>6.7267882060095804E-2</c:v>
                </c:pt>
                <c:pt idx="178">
                  <c:v>6.8876090963533795E-2</c:v>
                </c:pt>
                <c:pt idx="179">
                  <c:v>6.7597991884010153E-2</c:v>
                </c:pt>
                <c:pt idx="180">
                  <c:v>6.6998691694975646E-2</c:v>
                </c:pt>
                <c:pt idx="181">
                  <c:v>6.8570823799496944E-2</c:v>
                </c:pt>
                <c:pt idx="182">
                  <c:v>6.9595079809102955E-2</c:v>
                </c:pt>
                <c:pt idx="183">
                  <c:v>6.6659296711412241E-2</c:v>
                </c:pt>
                <c:pt idx="184">
                  <c:v>6.8216947004819437E-2</c:v>
                </c:pt>
                <c:pt idx="185">
                  <c:v>6.9011919147125761E-2</c:v>
                </c:pt>
                <c:pt idx="186">
                  <c:v>6.9656688182542531E-2</c:v>
                </c:pt>
                <c:pt idx="187">
                  <c:v>7.1036872588868663E-2</c:v>
                </c:pt>
                <c:pt idx="188">
                  <c:v>7.1572016873157687E-2</c:v>
                </c:pt>
                <c:pt idx="189">
                  <c:v>7.3118827946856327E-2</c:v>
                </c:pt>
                <c:pt idx="190">
                  <c:v>7.3481290886151088E-2</c:v>
                </c:pt>
                <c:pt idx="191">
                  <c:v>7.1331105452449584E-2</c:v>
                </c:pt>
                <c:pt idx="192">
                  <c:v>7.0653901882460651E-2</c:v>
                </c:pt>
                <c:pt idx="193">
                  <c:v>6.9759019458059984E-2</c:v>
                </c:pt>
                <c:pt idx="194">
                  <c:v>6.8347192593458672E-2</c:v>
                </c:pt>
                <c:pt idx="195">
                  <c:v>6.7590456920557818E-2</c:v>
                </c:pt>
                <c:pt idx="196">
                  <c:v>6.8813863655761226E-2</c:v>
                </c:pt>
                <c:pt idx="197">
                  <c:v>6.4033966482742788E-2</c:v>
                </c:pt>
                <c:pt idx="198">
                  <c:v>6.0599911577762323E-2</c:v>
                </c:pt>
                <c:pt idx="199">
                  <c:v>6.0786759111025976E-2</c:v>
                </c:pt>
                <c:pt idx="200">
                  <c:v>6.1002522189561204E-2</c:v>
                </c:pt>
                <c:pt idx="201">
                  <c:v>6.1039051579309417E-2</c:v>
                </c:pt>
                <c:pt idx="202">
                  <c:v>6.4060339988904647E-2</c:v>
                </c:pt>
                <c:pt idx="203">
                  <c:v>6.4094150856382065E-2</c:v>
                </c:pt>
                <c:pt idx="204">
                  <c:v>6.2010286403186982E-2</c:v>
                </c:pt>
                <c:pt idx="205">
                  <c:v>5.9584245490922554E-2</c:v>
                </c:pt>
                <c:pt idx="206">
                  <c:v>7.6034352114628778E-2</c:v>
                </c:pt>
                <c:pt idx="207">
                  <c:v>7.5053915826570339E-2</c:v>
                </c:pt>
                <c:pt idx="208">
                  <c:v>6.3875630369981451E-2</c:v>
                </c:pt>
                <c:pt idx="209">
                  <c:v>6.5099562536597058E-2</c:v>
                </c:pt>
                <c:pt idx="210">
                  <c:v>6.3900639879643728E-2</c:v>
                </c:pt>
                <c:pt idx="211">
                  <c:v>6.1902279286050084E-2</c:v>
                </c:pt>
                <c:pt idx="212">
                  <c:v>5.9154034203656523E-2</c:v>
                </c:pt>
                <c:pt idx="213">
                  <c:v>6.0442414068885369E-2</c:v>
                </c:pt>
                <c:pt idx="214">
                  <c:v>5.988067902557867E-2</c:v>
                </c:pt>
                <c:pt idx="215">
                  <c:v>5.8803611875790078E-2</c:v>
                </c:pt>
                <c:pt idx="216">
                  <c:v>5.8341589368366538E-2</c:v>
                </c:pt>
                <c:pt idx="217">
                  <c:v>6.0313732468862222E-2</c:v>
                </c:pt>
                <c:pt idx="218">
                  <c:v>6.9739493004116887E-2</c:v>
                </c:pt>
                <c:pt idx="219">
                  <c:v>7.1938252314489207E-2</c:v>
                </c:pt>
                <c:pt idx="220">
                  <c:v>7.8399716313021062E-2</c:v>
                </c:pt>
                <c:pt idx="221">
                  <c:v>7.5300000000000006E-2</c:v>
                </c:pt>
                <c:pt idx="222">
                  <c:v>7.5384999999999994E-2</c:v>
                </c:pt>
                <c:pt idx="223">
                  <c:v>7.6958218859447897E-2</c:v>
                </c:pt>
                <c:pt idx="224">
                  <c:v>7.8918181818181818E-2</c:v>
                </c:pt>
                <c:pt idx="225">
                  <c:v>8.1684999999999994E-2</c:v>
                </c:pt>
                <c:pt idx="226">
                  <c:v>8.5300000000000001E-2</c:v>
                </c:pt>
                <c:pt idx="227">
                  <c:v>8.4599999999999995E-2</c:v>
                </c:pt>
                <c:pt idx="228">
                  <c:v>9.4299999999999995E-2</c:v>
                </c:pt>
                <c:pt idx="229">
                  <c:v>9.74E-2</c:v>
                </c:pt>
                <c:pt idx="230">
                  <c:v>9.9699999999999997E-2</c:v>
                </c:pt>
                <c:pt idx="231">
                  <c:v>0.10539999999999999</c:v>
                </c:pt>
                <c:pt idx="232">
                  <c:v>0.10780000000000001</c:v>
                </c:pt>
                <c:pt idx="233">
                  <c:v>0.11609999999999999</c:v>
                </c:pt>
                <c:pt idx="234">
                  <c:v>0.12619999999999998</c:v>
                </c:pt>
                <c:pt idx="235">
                  <c:v>0.12210000000000001</c:v>
                </c:pt>
                <c:pt idx="236">
                  <c:v>0.12920000000000001</c:v>
                </c:pt>
                <c:pt idx="237">
                  <c:v>0.13930000000000001</c:v>
                </c:pt>
                <c:pt idx="238">
                  <c:v>0.1323</c:v>
                </c:pt>
                <c:pt idx="239">
                  <c:v>0.12970000000000001</c:v>
                </c:pt>
                <c:pt idx="240">
                  <c:v>0.1226</c:v>
                </c:pt>
                <c:pt idx="241">
                  <c:v>0.1343</c:v>
                </c:pt>
                <c:pt idx="242">
                  <c:v>0.1195</c:v>
                </c:pt>
                <c:pt idx="243">
                  <c:v>0.11890000000000001</c:v>
                </c:pt>
                <c:pt idx="244">
                  <c:v>0.11370094035508746</c:v>
                </c:pt>
                <c:pt idx="245">
                  <c:v>0.1060303493622715</c:v>
                </c:pt>
                <c:pt idx="246">
                  <c:v>0.1013047797963339</c:v>
                </c:pt>
                <c:pt idx="247">
                  <c:v>0.107</c:v>
                </c:pt>
                <c:pt idx="248">
                  <c:v>0.1187</c:v>
                </c:pt>
                <c:pt idx="249">
                  <c:v>0.11805708959191101</c:v>
                </c:pt>
                <c:pt idx="250">
                  <c:v>0.1074</c:v>
                </c:pt>
                <c:pt idx="251">
                  <c:v>9.9400000000000002E-2</c:v>
                </c:pt>
                <c:pt idx="252">
                  <c:v>9.6199999999999994E-2</c:v>
                </c:pt>
                <c:pt idx="253">
                  <c:v>0.1007</c:v>
                </c:pt>
                <c:pt idx="254">
                  <c:v>0.1032</c:v>
                </c:pt>
                <c:pt idx="255">
                  <c:v>0.1081</c:v>
                </c:pt>
                <c:pt idx="256">
                  <c:v>0.1119</c:v>
                </c:pt>
                <c:pt idx="257">
                  <c:v>0.11119999999999999</c:v>
                </c:pt>
                <c:pt idx="258">
                  <c:v>0.1111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219-4697-BE41-D890AEE6777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TICH No VIS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58"/>
              <c:layout>
                <c:manualLayout>
                  <c:x val="2.5399858319746496E-3"/>
                  <c:y val="-1.8227765705481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E9-4B35-BD65-B5A2C8FC8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Hoja1!$A$2:$A$260</c:f>
              <c:numCache>
                <c:formatCode>mmm\-yy</c:formatCode>
                <c:ptCount val="259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  <c:pt idx="245">
                  <c:v>45078</c:v>
                </c:pt>
                <c:pt idx="246">
                  <c:v>45108</c:v>
                </c:pt>
                <c:pt idx="247">
                  <c:v>45139</c:v>
                </c:pt>
                <c:pt idx="248">
                  <c:v>45170</c:v>
                </c:pt>
                <c:pt idx="249">
                  <c:v>45200</c:v>
                </c:pt>
                <c:pt idx="250">
                  <c:v>45231</c:v>
                </c:pt>
                <c:pt idx="251">
                  <c:v>45261</c:v>
                </c:pt>
                <c:pt idx="252">
                  <c:v>45292</c:v>
                </c:pt>
                <c:pt idx="253">
                  <c:v>45323</c:v>
                </c:pt>
                <c:pt idx="254">
                  <c:v>45352</c:v>
                </c:pt>
                <c:pt idx="255">
                  <c:v>45383</c:v>
                </c:pt>
                <c:pt idx="256">
                  <c:v>45413</c:v>
                </c:pt>
                <c:pt idx="257">
                  <c:v>45444</c:v>
                </c:pt>
                <c:pt idx="258">
                  <c:v>45474</c:v>
                </c:pt>
              </c:numCache>
            </c:numRef>
          </c:cat>
          <c:val>
            <c:numRef>
              <c:f>Hoja1!$D$2:$D$260</c:f>
              <c:numCache>
                <c:formatCode>0.00%</c:formatCode>
                <c:ptCount val="259"/>
                <c:pt idx="0">
                  <c:v>0.1608</c:v>
                </c:pt>
                <c:pt idx="1">
                  <c:v>0.1608</c:v>
                </c:pt>
                <c:pt idx="2">
                  <c:v>0.1608</c:v>
                </c:pt>
                <c:pt idx="3">
                  <c:v>0.161275</c:v>
                </c:pt>
                <c:pt idx="4">
                  <c:v>0.1608</c:v>
                </c:pt>
                <c:pt idx="5">
                  <c:v>0.1608</c:v>
                </c:pt>
                <c:pt idx="6">
                  <c:v>0.16847499999999999</c:v>
                </c:pt>
                <c:pt idx="7">
                  <c:v>0.18868000000000001</c:v>
                </c:pt>
                <c:pt idx="8">
                  <c:v>0.19770000000000001</c:v>
                </c:pt>
                <c:pt idx="9">
                  <c:v>0.19918</c:v>
                </c:pt>
                <c:pt idx="10">
                  <c:v>0.2041</c:v>
                </c:pt>
                <c:pt idx="11">
                  <c:v>0.19525000000000001</c:v>
                </c:pt>
                <c:pt idx="12">
                  <c:v>0.19012000000000001</c:v>
                </c:pt>
                <c:pt idx="13">
                  <c:v>0.19935</c:v>
                </c:pt>
                <c:pt idx="14">
                  <c:v>0.20124999999999998</c:v>
                </c:pt>
                <c:pt idx="15">
                  <c:v>0.20179999999999998</c:v>
                </c:pt>
                <c:pt idx="16">
                  <c:v>0.19989999999999999</c:v>
                </c:pt>
                <c:pt idx="17">
                  <c:v>0.19439999999999999</c:v>
                </c:pt>
                <c:pt idx="18">
                  <c:v>0.19209999999999999</c:v>
                </c:pt>
                <c:pt idx="19">
                  <c:v>0.18987499999999999</c:v>
                </c:pt>
                <c:pt idx="20">
                  <c:v>0.1913</c:v>
                </c:pt>
                <c:pt idx="21">
                  <c:v>0.1908</c:v>
                </c:pt>
                <c:pt idx="22">
                  <c:v>0.19042500000000001</c:v>
                </c:pt>
                <c:pt idx="23">
                  <c:v>0.19020000000000001</c:v>
                </c:pt>
                <c:pt idx="24">
                  <c:v>0.18957499999999999</c:v>
                </c:pt>
                <c:pt idx="25">
                  <c:v>0.18930000000000002</c:v>
                </c:pt>
                <c:pt idx="26">
                  <c:v>0.18717499999999998</c:v>
                </c:pt>
                <c:pt idx="27">
                  <c:v>0.188</c:v>
                </c:pt>
                <c:pt idx="28">
                  <c:v>0.187</c:v>
                </c:pt>
                <c:pt idx="29">
                  <c:v>0.18679999999999999</c:v>
                </c:pt>
                <c:pt idx="30">
                  <c:v>0.18612000000000001</c:v>
                </c:pt>
                <c:pt idx="31">
                  <c:v>0.18432500000000002</c:v>
                </c:pt>
                <c:pt idx="32">
                  <c:v>0.18473999999999999</c:v>
                </c:pt>
                <c:pt idx="33">
                  <c:v>0.18432500000000002</c:v>
                </c:pt>
                <c:pt idx="34">
                  <c:v>0.18409999999999999</c:v>
                </c:pt>
                <c:pt idx="35">
                  <c:v>0.18434</c:v>
                </c:pt>
                <c:pt idx="36">
                  <c:v>0.18162499999999998</c:v>
                </c:pt>
                <c:pt idx="37">
                  <c:v>0.17830000000000001</c:v>
                </c:pt>
                <c:pt idx="38">
                  <c:v>0.16877999999999999</c:v>
                </c:pt>
                <c:pt idx="39">
                  <c:v>0.15407500000000002</c:v>
                </c:pt>
                <c:pt idx="40">
                  <c:v>0.1527</c:v>
                </c:pt>
                <c:pt idx="41">
                  <c:v>0.15064000000000002</c:v>
                </c:pt>
                <c:pt idx="42">
                  <c:v>0.144175</c:v>
                </c:pt>
                <c:pt idx="43">
                  <c:v>0.14319999999999999</c:v>
                </c:pt>
                <c:pt idx="44">
                  <c:v>0.14135999999999999</c:v>
                </c:pt>
                <c:pt idx="45">
                  <c:v>0.13877499999999998</c:v>
                </c:pt>
                <c:pt idx="46">
                  <c:v>0.14052500000000001</c:v>
                </c:pt>
                <c:pt idx="47">
                  <c:v>0.14054</c:v>
                </c:pt>
                <c:pt idx="48">
                  <c:v>0.137825</c:v>
                </c:pt>
                <c:pt idx="49">
                  <c:v>0.13952500000000001</c:v>
                </c:pt>
                <c:pt idx="50">
                  <c:v>0.14262000000000002</c:v>
                </c:pt>
                <c:pt idx="51">
                  <c:v>0.14177500000000001</c:v>
                </c:pt>
                <c:pt idx="52">
                  <c:v>0.14645</c:v>
                </c:pt>
                <c:pt idx="53">
                  <c:v>0.15358000000000002</c:v>
                </c:pt>
                <c:pt idx="54">
                  <c:v>0.153975</c:v>
                </c:pt>
                <c:pt idx="55">
                  <c:v>0.15753999999999996</c:v>
                </c:pt>
                <c:pt idx="56">
                  <c:v>0.15692499999999998</c:v>
                </c:pt>
                <c:pt idx="57">
                  <c:v>0.15642500000000001</c:v>
                </c:pt>
                <c:pt idx="58">
                  <c:v>0.15883999999999998</c:v>
                </c:pt>
                <c:pt idx="59">
                  <c:v>0.15889999999999999</c:v>
                </c:pt>
                <c:pt idx="60">
                  <c:v>0.15995000000000001</c:v>
                </c:pt>
                <c:pt idx="61">
                  <c:v>0.16238000000000002</c:v>
                </c:pt>
                <c:pt idx="62">
                  <c:v>0.16335</c:v>
                </c:pt>
                <c:pt idx="63">
                  <c:v>0.16417500000000002</c:v>
                </c:pt>
                <c:pt idx="64">
                  <c:v>0.16652</c:v>
                </c:pt>
                <c:pt idx="65">
                  <c:v>0.16514999999999999</c:v>
                </c:pt>
                <c:pt idx="66">
                  <c:v>0.16477499999999998</c:v>
                </c:pt>
                <c:pt idx="67">
                  <c:v>0.16880000000000001</c:v>
                </c:pt>
                <c:pt idx="68">
                  <c:v>0.17002499999999998</c:v>
                </c:pt>
                <c:pt idx="69">
                  <c:v>0.17033999999999999</c:v>
                </c:pt>
                <c:pt idx="70">
                  <c:v>0.17167500000000002</c:v>
                </c:pt>
                <c:pt idx="71">
                  <c:v>0.17214999999999997</c:v>
                </c:pt>
                <c:pt idx="72">
                  <c:v>0.17232</c:v>
                </c:pt>
                <c:pt idx="73">
                  <c:v>0.16842499999999999</c:v>
                </c:pt>
                <c:pt idx="74">
                  <c:v>0.16322500000000001</c:v>
                </c:pt>
                <c:pt idx="75">
                  <c:v>0.16322500000000001</c:v>
                </c:pt>
                <c:pt idx="76">
                  <c:v>0.15772</c:v>
                </c:pt>
                <c:pt idx="77">
                  <c:v>0.149675</c:v>
                </c:pt>
                <c:pt idx="78">
                  <c:v>0.14694000000000002</c:v>
                </c:pt>
                <c:pt idx="79">
                  <c:v>0.14577499999999999</c:v>
                </c:pt>
                <c:pt idx="80">
                  <c:v>0.145125</c:v>
                </c:pt>
                <c:pt idx="81">
                  <c:v>0.14354</c:v>
                </c:pt>
                <c:pt idx="82">
                  <c:v>0.14280000000000001</c:v>
                </c:pt>
                <c:pt idx="83">
                  <c:v>0.139825</c:v>
                </c:pt>
                <c:pt idx="84">
                  <c:v>0.1376</c:v>
                </c:pt>
                <c:pt idx="85">
                  <c:v>0.13700000000000001</c:v>
                </c:pt>
                <c:pt idx="86">
                  <c:v>0.13652500000000001</c:v>
                </c:pt>
                <c:pt idx="87">
                  <c:v>0.13642000000000001</c:v>
                </c:pt>
                <c:pt idx="88">
                  <c:v>0.13402499999999998</c:v>
                </c:pt>
                <c:pt idx="89">
                  <c:v>0.131275</c:v>
                </c:pt>
                <c:pt idx="90">
                  <c:v>0.13018000000000002</c:v>
                </c:pt>
                <c:pt idx="91">
                  <c:v>0.12995000000000001</c:v>
                </c:pt>
                <c:pt idx="92">
                  <c:v>0.12919999999999998</c:v>
                </c:pt>
                <c:pt idx="93">
                  <c:v>0.12858</c:v>
                </c:pt>
                <c:pt idx="94">
                  <c:v>0.12805</c:v>
                </c:pt>
                <c:pt idx="95">
                  <c:v>0.12936</c:v>
                </c:pt>
                <c:pt idx="96">
                  <c:v>0.12865000000000001</c:v>
                </c:pt>
                <c:pt idx="97">
                  <c:v>0.12859999999999999</c:v>
                </c:pt>
                <c:pt idx="98">
                  <c:v>0.12905</c:v>
                </c:pt>
                <c:pt idx="99">
                  <c:v>0.12945999999999999</c:v>
                </c:pt>
                <c:pt idx="100">
                  <c:v>0.128275</c:v>
                </c:pt>
                <c:pt idx="101">
                  <c:v>0.12832499999999999</c:v>
                </c:pt>
                <c:pt idx="102">
                  <c:v>0.13133333333333333</c:v>
                </c:pt>
                <c:pt idx="103">
                  <c:v>0.13019999999999998</c:v>
                </c:pt>
                <c:pt idx="104">
                  <c:v>0.13250000000000001</c:v>
                </c:pt>
                <c:pt idx="105">
                  <c:v>0.13377500000000001</c:v>
                </c:pt>
                <c:pt idx="106">
                  <c:v>0.13187500000000002</c:v>
                </c:pt>
                <c:pt idx="107">
                  <c:v>0.13021999999999997</c:v>
                </c:pt>
                <c:pt idx="108">
                  <c:v>0.13467499999999999</c:v>
                </c:pt>
                <c:pt idx="109">
                  <c:v>0.13517500000000002</c:v>
                </c:pt>
                <c:pt idx="110">
                  <c:v>0.13553999999999999</c:v>
                </c:pt>
                <c:pt idx="111">
                  <c:v>0.13419999999999999</c:v>
                </c:pt>
                <c:pt idx="112">
                  <c:v>0.134075</c:v>
                </c:pt>
                <c:pt idx="113">
                  <c:v>0.13186</c:v>
                </c:pt>
                <c:pt idx="114">
                  <c:v>0.13062500000000002</c:v>
                </c:pt>
                <c:pt idx="115">
                  <c:v>0.13224</c:v>
                </c:pt>
                <c:pt idx="116">
                  <c:v>0.1318</c:v>
                </c:pt>
                <c:pt idx="117">
                  <c:v>0.1295</c:v>
                </c:pt>
                <c:pt idx="118">
                  <c:v>0.13006000000000001</c:v>
                </c:pt>
                <c:pt idx="119">
                  <c:v>0.12870000000000001</c:v>
                </c:pt>
                <c:pt idx="120">
                  <c:v>0.12537499999999999</c:v>
                </c:pt>
                <c:pt idx="121">
                  <c:v>0.12507499999999999</c:v>
                </c:pt>
                <c:pt idx="122">
                  <c:v>0.12316000000000001</c:v>
                </c:pt>
                <c:pt idx="123">
                  <c:v>0.12052500000000001</c:v>
                </c:pt>
                <c:pt idx="124">
                  <c:v>0.11095999999999999</c:v>
                </c:pt>
                <c:pt idx="125">
                  <c:v>0.10815000000000001</c:v>
                </c:pt>
                <c:pt idx="126">
                  <c:v>0.1076</c:v>
                </c:pt>
                <c:pt idx="127">
                  <c:v>0.10844000000000001</c:v>
                </c:pt>
                <c:pt idx="128">
                  <c:v>0.10819999999999999</c:v>
                </c:pt>
                <c:pt idx="129">
                  <c:v>0.10827500000000001</c:v>
                </c:pt>
                <c:pt idx="130">
                  <c:v>0.10788</c:v>
                </c:pt>
                <c:pt idx="131">
                  <c:v>0.108075</c:v>
                </c:pt>
                <c:pt idx="132">
                  <c:v>0.10945999999999997</c:v>
                </c:pt>
                <c:pt idx="133">
                  <c:v>0.109725</c:v>
                </c:pt>
                <c:pt idx="134">
                  <c:v>0.110275</c:v>
                </c:pt>
                <c:pt idx="135">
                  <c:v>0.11182499999999999</c:v>
                </c:pt>
                <c:pt idx="136">
                  <c:v>0.11133999999999999</c:v>
                </c:pt>
                <c:pt idx="137">
                  <c:v>0.11259999999999999</c:v>
                </c:pt>
                <c:pt idx="138">
                  <c:v>0.11265</c:v>
                </c:pt>
                <c:pt idx="139">
                  <c:v>0.11344000000000001</c:v>
                </c:pt>
                <c:pt idx="140">
                  <c:v>0.11105000000000001</c:v>
                </c:pt>
                <c:pt idx="141">
                  <c:v>0.11151999999999999</c:v>
                </c:pt>
                <c:pt idx="142">
                  <c:v>0.110725</c:v>
                </c:pt>
                <c:pt idx="143">
                  <c:v>0.11080000000000001</c:v>
                </c:pt>
                <c:pt idx="144">
                  <c:v>0.10951999999999999</c:v>
                </c:pt>
                <c:pt idx="145">
                  <c:v>0.110375</c:v>
                </c:pt>
                <c:pt idx="146">
                  <c:v>0.11007500000000001</c:v>
                </c:pt>
                <c:pt idx="147">
                  <c:v>0.109525</c:v>
                </c:pt>
                <c:pt idx="148">
                  <c:v>0.10994</c:v>
                </c:pt>
                <c:pt idx="149">
                  <c:v>0.10975</c:v>
                </c:pt>
                <c:pt idx="150">
                  <c:v>0.10804</c:v>
                </c:pt>
                <c:pt idx="151">
                  <c:v>0.10794999999999999</c:v>
                </c:pt>
                <c:pt idx="152">
                  <c:v>0.10724999999999998</c:v>
                </c:pt>
                <c:pt idx="153">
                  <c:v>0.10781999999999999</c:v>
                </c:pt>
                <c:pt idx="154">
                  <c:v>0.10970000000000001</c:v>
                </c:pt>
                <c:pt idx="155">
                  <c:v>0.11105000000000001</c:v>
                </c:pt>
                <c:pt idx="156">
                  <c:v>0.11273999999999999</c:v>
                </c:pt>
                <c:pt idx="157">
                  <c:v>0.115345740775</c:v>
                </c:pt>
                <c:pt idx="158">
                  <c:v>0.11685507902500002</c:v>
                </c:pt>
                <c:pt idx="159">
                  <c:v>0.11860352065999999</c:v>
                </c:pt>
                <c:pt idx="160">
                  <c:v>0.12070729527500001</c:v>
                </c:pt>
                <c:pt idx="161">
                  <c:v>0.12148652280000001</c:v>
                </c:pt>
                <c:pt idx="162">
                  <c:v>0.12252383766000001</c:v>
                </c:pt>
                <c:pt idx="163">
                  <c:v>0.12272243094999999</c:v>
                </c:pt>
                <c:pt idx="164">
                  <c:v>0.12397106261999999</c:v>
                </c:pt>
                <c:pt idx="165">
                  <c:v>0.1234268296</c:v>
                </c:pt>
                <c:pt idx="166">
                  <c:v>0.12425197369999999</c:v>
                </c:pt>
                <c:pt idx="167">
                  <c:v>0.12424798431999999</c:v>
                </c:pt>
                <c:pt idx="168">
                  <c:v>0.1226991083</c:v>
                </c:pt>
                <c:pt idx="169">
                  <c:v>0.124292309</c:v>
                </c:pt>
                <c:pt idx="170">
                  <c:v>0.12304221827999999</c:v>
                </c:pt>
                <c:pt idx="171">
                  <c:v>0.12310511295000001</c:v>
                </c:pt>
                <c:pt idx="172">
                  <c:v>0.12337853324999999</c:v>
                </c:pt>
                <c:pt idx="173">
                  <c:v>0.12015600582000001</c:v>
                </c:pt>
                <c:pt idx="174">
                  <c:v>0.11518052135000001</c:v>
                </c:pt>
                <c:pt idx="175">
                  <c:v>0.11255353547499999</c:v>
                </c:pt>
                <c:pt idx="176">
                  <c:v>0.11029205023999999</c:v>
                </c:pt>
                <c:pt idx="177">
                  <c:v>0.10873970217500001</c:v>
                </c:pt>
                <c:pt idx="178">
                  <c:v>0.10859021910000001</c:v>
                </c:pt>
                <c:pt idx="179">
                  <c:v>0.10798133128000001</c:v>
                </c:pt>
                <c:pt idx="180">
                  <c:v>0.10689519192499999</c:v>
                </c:pt>
                <c:pt idx="181">
                  <c:v>0.10671111772500001</c:v>
                </c:pt>
                <c:pt idx="182">
                  <c:v>0.1076</c:v>
                </c:pt>
                <c:pt idx="183">
                  <c:v>0.10662232017499999</c:v>
                </c:pt>
                <c:pt idx="184">
                  <c:v>0.10616</c:v>
                </c:pt>
                <c:pt idx="185">
                  <c:v>0.10624</c:v>
                </c:pt>
                <c:pt idx="186">
                  <c:v>0.10589999999999999</c:v>
                </c:pt>
                <c:pt idx="187">
                  <c:v>0.10536000000000001</c:v>
                </c:pt>
                <c:pt idx="188">
                  <c:v>0.105</c:v>
                </c:pt>
                <c:pt idx="189">
                  <c:v>0.10492499999999999</c:v>
                </c:pt>
                <c:pt idx="190">
                  <c:v>0.1048</c:v>
                </c:pt>
                <c:pt idx="191">
                  <c:v>0.10389999999999999</c:v>
                </c:pt>
                <c:pt idx="192">
                  <c:v>0.103725</c:v>
                </c:pt>
                <c:pt idx="193">
                  <c:v>0.1045</c:v>
                </c:pt>
                <c:pt idx="194">
                  <c:v>0.10432000000000001</c:v>
                </c:pt>
                <c:pt idx="195">
                  <c:v>0.103825</c:v>
                </c:pt>
                <c:pt idx="196">
                  <c:v>0.10485</c:v>
                </c:pt>
                <c:pt idx="197">
                  <c:v>0.105125</c:v>
                </c:pt>
                <c:pt idx="198">
                  <c:v>0.10466666666666667</c:v>
                </c:pt>
                <c:pt idx="199">
                  <c:v>0.1041</c:v>
                </c:pt>
                <c:pt idx="200">
                  <c:v>0.10340000000000001</c:v>
                </c:pt>
                <c:pt idx="201">
                  <c:v>0.10351999999999999</c:v>
                </c:pt>
                <c:pt idx="202">
                  <c:v>0.1037</c:v>
                </c:pt>
                <c:pt idx="203">
                  <c:v>0.10354999999999999</c:v>
                </c:pt>
                <c:pt idx="204">
                  <c:v>0.10342</c:v>
                </c:pt>
                <c:pt idx="205">
                  <c:v>0.104175</c:v>
                </c:pt>
                <c:pt idx="206">
                  <c:v>0.103925</c:v>
                </c:pt>
                <c:pt idx="207">
                  <c:v>0.1026</c:v>
                </c:pt>
                <c:pt idx="208">
                  <c:v>0.1038</c:v>
                </c:pt>
                <c:pt idx="209">
                  <c:v>0.10340000000000001</c:v>
                </c:pt>
                <c:pt idx="210">
                  <c:v>0.10351999999999999</c:v>
                </c:pt>
                <c:pt idx="211">
                  <c:v>0.103425</c:v>
                </c:pt>
                <c:pt idx="212">
                  <c:v>0.10113862952</c:v>
                </c:pt>
                <c:pt idx="213">
                  <c:v>9.9173219425E-2</c:v>
                </c:pt>
                <c:pt idx="214">
                  <c:v>9.7684401774999999E-2</c:v>
                </c:pt>
                <c:pt idx="215">
                  <c:v>9.5223358139999992E-2</c:v>
                </c:pt>
                <c:pt idx="216">
                  <c:v>9.4039752274999999E-2</c:v>
                </c:pt>
                <c:pt idx="217">
                  <c:v>9.3248034024999996E-2</c:v>
                </c:pt>
                <c:pt idx="218">
                  <c:v>9.1179999999999997E-2</c:v>
                </c:pt>
                <c:pt idx="219">
                  <c:v>9.0447534974999994E-2</c:v>
                </c:pt>
                <c:pt idx="220">
                  <c:v>8.9103281275000001E-2</c:v>
                </c:pt>
                <c:pt idx="221">
                  <c:v>8.9240947899999992E-2</c:v>
                </c:pt>
                <c:pt idx="222">
                  <c:v>8.8686352260000018E-2</c:v>
                </c:pt>
                <c:pt idx="223">
                  <c:v>8.9135770850000004E-2</c:v>
                </c:pt>
                <c:pt idx="224">
                  <c:v>8.9734446019999997E-2</c:v>
                </c:pt>
                <c:pt idx="225">
                  <c:v>9.0176366600000002E-2</c:v>
                </c:pt>
                <c:pt idx="226">
                  <c:v>9.1541372566666668E-2</c:v>
                </c:pt>
                <c:pt idx="227">
                  <c:v>9.2999999999999999E-2</c:v>
                </c:pt>
                <c:pt idx="228">
                  <c:v>9.3399999999999997E-2</c:v>
                </c:pt>
                <c:pt idx="229">
                  <c:v>9.5432790766666664E-2</c:v>
                </c:pt>
                <c:pt idx="230">
                  <c:v>0.10051983903333334</c:v>
                </c:pt>
                <c:pt idx="231">
                  <c:v>0.10649357123333335</c:v>
                </c:pt>
                <c:pt idx="232">
                  <c:v>0.111962308</c:v>
                </c:pt>
                <c:pt idx="233">
                  <c:v>0.11754102086666667</c:v>
                </c:pt>
                <c:pt idx="234">
                  <c:v>0.12340299619282001</c:v>
                </c:pt>
                <c:pt idx="235">
                  <c:v>0.13074252136666667</c:v>
                </c:pt>
                <c:pt idx="236">
                  <c:v>0.14105649519424768</c:v>
                </c:pt>
                <c:pt idx="237">
                  <c:v>0.15177157635921168</c:v>
                </c:pt>
                <c:pt idx="238">
                  <c:v>0.15710887541982133</c:v>
                </c:pt>
                <c:pt idx="239">
                  <c:v>0.16677500000000001</c:v>
                </c:pt>
                <c:pt idx="240">
                  <c:v>0.17026444428172435</c:v>
                </c:pt>
                <c:pt idx="241">
                  <c:v>0.18013802953427069</c:v>
                </c:pt>
                <c:pt idx="242">
                  <c:v>0.18041363879584649</c:v>
                </c:pt>
                <c:pt idx="243">
                  <c:v>0.17998997184684903</c:v>
                </c:pt>
                <c:pt idx="244">
                  <c:v>0.17652658913079575</c:v>
                </c:pt>
                <c:pt idx="245">
                  <c:v>0.17498807430145699</c:v>
                </c:pt>
                <c:pt idx="246">
                  <c:v>0.17238134405939898</c:v>
                </c:pt>
                <c:pt idx="247">
                  <c:v>0.17135920526991574</c:v>
                </c:pt>
                <c:pt idx="248">
                  <c:v>0.17069999999999999</c:v>
                </c:pt>
                <c:pt idx="249">
                  <c:v>0.169452667639235</c:v>
                </c:pt>
                <c:pt idx="250">
                  <c:v>0.16850000000000001</c:v>
                </c:pt>
                <c:pt idx="251">
                  <c:v>0.168010860164169</c:v>
                </c:pt>
                <c:pt idx="252">
                  <c:v>0.16651890098618199</c:v>
                </c:pt>
                <c:pt idx="253">
                  <c:v>0.16393296673430999</c:v>
                </c:pt>
                <c:pt idx="254">
                  <c:v>0.15854209472149799</c:v>
                </c:pt>
                <c:pt idx="255">
                  <c:v>0.15281347065062501</c:v>
                </c:pt>
                <c:pt idx="256">
                  <c:v>0.14799999999999999</c:v>
                </c:pt>
                <c:pt idx="257">
                  <c:v>0.1464</c:v>
                </c:pt>
                <c:pt idx="258">
                  <c:v>0.13550000000000001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19-4697-BE41-D890AEE67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152576"/>
        <c:axId val="127709120"/>
      </c:lineChart>
      <c:dateAx>
        <c:axId val="128152576"/>
        <c:scaling>
          <c:orientation val="minMax"/>
          <c:max val="45474"/>
          <c:min val="43647"/>
        </c:scaling>
        <c:delete val="0"/>
        <c:axPos val="b"/>
        <c:numFmt formatCode="[$-C0A]mmm\-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27709120"/>
        <c:crosses val="autoZero"/>
        <c:auto val="0"/>
        <c:lblOffset val="100"/>
        <c:baseTimeUnit val="months"/>
        <c:majorUnit val="6"/>
        <c:majorTimeUnit val="months"/>
      </c:dateAx>
      <c:valAx>
        <c:axId val="127709120"/>
        <c:scaling>
          <c:orientation val="minMax"/>
          <c:max val="0.18500000000000003"/>
          <c:min val="5.000000000000001E-2"/>
        </c:scaling>
        <c:delete val="0"/>
        <c:axPos val="l"/>
        <c:numFmt formatCode="0%" sourceLinked="0"/>
        <c:majorTickMark val="out"/>
        <c:minorTickMark val="none"/>
        <c:tickLblPos val="nextTo"/>
        <c:crossAx val="128152576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28210827963010993"/>
          <c:y val="0.93528078281438598"/>
          <c:w val="0.61351961444057834"/>
          <c:h val="6.0612923496752104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'Cartera Hipotecaria'!$K$7</c:f>
              <c:strCache>
                <c:ptCount val="1"/>
                <c:pt idx="0">
                  <c:v>Establecimientos de Crédito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43617</c:v>
                </c:pt>
                <c:pt idx="1">
                  <c:v>43983</c:v>
                </c:pt>
                <c:pt idx="2">
                  <c:v>44348</c:v>
                </c:pt>
                <c:pt idx="3">
                  <c:v>44713</c:v>
                </c:pt>
                <c:pt idx="4">
                  <c:v>45078</c:v>
                </c:pt>
                <c:pt idx="5">
                  <c:v>45444</c:v>
                </c:pt>
              </c:numCache>
            </c:numRef>
          </c:cat>
          <c:val>
            <c:numRef>
              <c:f>'Cartera Hipotecaria'!$K$21:$K$26</c:f>
              <c:numCache>
                <c:formatCode>_(* #,##0.0_);_(* \(#,##0.0\);_(* "-"??_);_(@_)</c:formatCode>
                <c:ptCount val="6"/>
                <c:pt idx="0">
                  <c:v>46.795146968128584</c:v>
                </c:pt>
                <c:pt idx="1">
                  <c:v>49.911679433260879</c:v>
                </c:pt>
                <c:pt idx="2">
                  <c:v>54.208589006979274</c:v>
                </c:pt>
                <c:pt idx="3">
                  <c:v>67.717187373705642</c:v>
                </c:pt>
                <c:pt idx="4">
                  <c:v>75.894714928709476</c:v>
                </c:pt>
                <c:pt idx="5">
                  <c:v>84.439860142878999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8-4213-8991-BD0726628A89}"/>
            </c:ext>
          </c:extLst>
        </c:ser>
        <c:ser>
          <c:idx val="1"/>
          <c:order val="1"/>
          <c:tx>
            <c:strRef>
              <c:f>'Cartera Hipotecaria'!$L$7</c:f>
              <c:strCache>
                <c:ptCount val="1"/>
                <c:pt idx="0">
                  <c:v>Titularizada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43617</c:v>
                </c:pt>
                <c:pt idx="1">
                  <c:v>43983</c:v>
                </c:pt>
                <c:pt idx="2">
                  <c:v>44348</c:v>
                </c:pt>
                <c:pt idx="3">
                  <c:v>44713</c:v>
                </c:pt>
                <c:pt idx="4">
                  <c:v>45078</c:v>
                </c:pt>
                <c:pt idx="5">
                  <c:v>45444</c:v>
                </c:pt>
              </c:numCache>
            </c:numRef>
          </c:cat>
          <c:val>
            <c:numRef>
              <c:f>'Cartera Hipotecaria'!$L$21:$L$26</c:f>
              <c:numCache>
                <c:formatCode>_(* #,##0.0_);_(* \(#,##0.0\);_(* "-"??_);_(@_)</c:formatCode>
                <c:ptCount val="6"/>
                <c:pt idx="0">
                  <c:v>4.4090037181999993</c:v>
                </c:pt>
                <c:pt idx="1">
                  <c:v>4.2635810202763391</c:v>
                </c:pt>
                <c:pt idx="2">
                  <c:v>3.6683575201292991</c:v>
                </c:pt>
                <c:pt idx="3">
                  <c:v>2.8830167515240799</c:v>
                </c:pt>
                <c:pt idx="4">
                  <c:v>2.3159270641251188</c:v>
                </c:pt>
                <c:pt idx="5">
                  <c:v>2.32786044318624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28-4213-8991-BD0726628A89}"/>
            </c:ext>
          </c:extLst>
        </c:ser>
        <c:ser>
          <c:idx val="2"/>
          <c:order val="2"/>
          <c:tx>
            <c:strRef>
              <c:f>'Cartera Hipotecaria'!$M$7</c:f>
              <c:strCache>
                <c:ptCount val="1"/>
                <c:pt idx="0">
                  <c:v>Leasing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43617</c:v>
                </c:pt>
                <c:pt idx="1">
                  <c:v>43983</c:v>
                </c:pt>
                <c:pt idx="2">
                  <c:v>44348</c:v>
                </c:pt>
                <c:pt idx="3">
                  <c:v>44713</c:v>
                </c:pt>
                <c:pt idx="4">
                  <c:v>45078</c:v>
                </c:pt>
                <c:pt idx="5">
                  <c:v>45444</c:v>
                </c:pt>
              </c:numCache>
            </c:numRef>
          </c:cat>
          <c:val>
            <c:numRef>
              <c:f>'Cartera Hipotecaria'!$M$21:$M$26</c:f>
              <c:numCache>
                <c:formatCode>_(* #,##0.0_);_(* \(#,##0.0\);_(* "-"??_);_(@_)</c:formatCode>
                <c:ptCount val="6"/>
                <c:pt idx="0">
                  <c:v>18.330825745116428</c:v>
                </c:pt>
                <c:pt idx="1">
                  <c:v>20.821322494251127</c:v>
                </c:pt>
                <c:pt idx="2">
                  <c:v>23.587184921162734</c:v>
                </c:pt>
                <c:pt idx="3">
                  <c:v>22.360028034258349</c:v>
                </c:pt>
                <c:pt idx="4">
                  <c:v>23.494283392068517</c:v>
                </c:pt>
                <c:pt idx="5">
                  <c:v>23.030682000000002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28-4213-8991-BD0726628A89}"/>
            </c:ext>
          </c:extLst>
        </c:ser>
        <c:ser>
          <c:idx val="3"/>
          <c:order val="3"/>
          <c:tx>
            <c:strRef>
              <c:f>'Cartera Hipotecaria'!$N$7</c:f>
              <c:strCache>
                <c:ptCount val="1"/>
                <c:pt idx="0">
                  <c:v>FNA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43617</c:v>
                </c:pt>
                <c:pt idx="1">
                  <c:v>43983</c:v>
                </c:pt>
                <c:pt idx="2">
                  <c:v>44348</c:v>
                </c:pt>
                <c:pt idx="3">
                  <c:v>44713</c:v>
                </c:pt>
                <c:pt idx="4">
                  <c:v>45078</c:v>
                </c:pt>
                <c:pt idx="5">
                  <c:v>45444</c:v>
                </c:pt>
              </c:numCache>
            </c:numRef>
          </c:cat>
          <c:val>
            <c:numRef>
              <c:f>'Cartera Hipotecaria'!$N$21:$N$26</c:f>
              <c:numCache>
                <c:formatCode>_(* #,##0.0_);_(* \(#,##0.0\);_(* "-"??_);_(@_)</c:formatCode>
                <c:ptCount val="6"/>
                <c:pt idx="0">
                  <c:v>7.5032899200000003</c:v>
                </c:pt>
                <c:pt idx="1">
                  <c:v>8.1864678099999999</c:v>
                </c:pt>
                <c:pt idx="2">
                  <c:v>8.1484731299999993</c:v>
                </c:pt>
                <c:pt idx="3">
                  <c:v>8.3858171715760008</c:v>
                </c:pt>
                <c:pt idx="4">
                  <c:v>9.4437448234229997</c:v>
                </c:pt>
                <c:pt idx="5">
                  <c:v>11.137799450000001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28-4213-8991-BD0726628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7893632"/>
        <c:axId val="106074112"/>
      </c:barChart>
      <c:lineChart>
        <c:grouping val="standard"/>
        <c:varyColors val="0"/>
        <c:ser>
          <c:idx val="4"/>
          <c:order val="4"/>
          <c:tx>
            <c:strRef>
              <c:f>'Cartera Hipotecaria'!$O$7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5"/>
              <c:layout>
                <c:manualLayout>
                  <c:x val="-5.724084077074143E-2"/>
                  <c:y val="-6.2061705979147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28-4213-8991-BD0726628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43617</c:v>
                </c:pt>
                <c:pt idx="1">
                  <c:v>43983</c:v>
                </c:pt>
                <c:pt idx="2">
                  <c:v>44348</c:v>
                </c:pt>
                <c:pt idx="3">
                  <c:v>44713</c:v>
                </c:pt>
                <c:pt idx="4">
                  <c:v>45078</c:v>
                </c:pt>
                <c:pt idx="5">
                  <c:v>45444</c:v>
                </c:pt>
              </c:numCache>
            </c:numRef>
          </c:cat>
          <c:val>
            <c:numRef>
              <c:f>'Cartera Hipotecaria'!$O$21:$O$26</c:f>
              <c:numCache>
                <c:formatCode>_(* #,##0.0_);_(* \(#,##0.0\);_(* "-"??_);_(@_)</c:formatCode>
                <c:ptCount val="6"/>
                <c:pt idx="0">
                  <c:v>77.038266351445017</c:v>
                </c:pt>
                <c:pt idx="1">
                  <c:v>83.183050757788337</c:v>
                </c:pt>
                <c:pt idx="2">
                  <c:v>89.612604578271302</c:v>
                </c:pt>
                <c:pt idx="3">
                  <c:v>101.34604933106408</c:v>
                </c:pt>
                <c:pt idx="4">
                  <c:v>111.14867020832611</c:v>
                </c:pt>
                <c:pt idx="5">
                  <c:v>120.93620203606524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28-4213-8991-BD0726628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12032"/>
        <c:axId val="149590784"/>
      </c:lineChart>
      <c:catAx>
        <c:axId val="1478936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06074112"/>
        <c:crosses val="autoZero"/>
        <c:auto val="0"/>
        <c:lblAlgn val="ctr"/>
        <c:lblOffset val="100"/>
        <c:noMultiLvlLbl val="0"/>
      </c:catAx>
      <c:valAx>
        <c:axId val="106074112"/>
        <c:scaling>
          <c:orientation val="minMax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extTo"/>
        <c:crossAx val="147893632"/>
        <c:crosses val="autoZero"/>
        <c:crossBetween val="between"/>
      </c:valAx>
      <c:valAx>
        <c:axId val="149590784"/>
        <c:scaling>
          <c:orientation val="minMax"/>
        </c:scaling>
        <c:delete val="1"/>
        <c:axPos val="r"/>
        <c:numFmt formatCode="_(* #,##0.0_);_(* \(#,##0.0\);_(* &quot;-&quot;??_);_(@_)" sourceLinked="1"/>
        <c:majorTickMark val="out"/>
        <c:minorTickMark val="none"/>
        <c:tickLblPos val="nextTo"/>
        <c:crossAx val="149612032"/>
        <c:crosses val="max"/>
        <c:crossBetween val="between"/>
      </c:valAx>
      <c:dateAx>
        <c:axId val="1496120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49590784"/>
        <c:crosses val="autoZero"/>
        <c:auto val="1"/>
        <c:lblOffset val="100"/>
        <c:baseTimeUnit val="years"/>
      </c:dateAx>
    </c:plotArea>
    <c:legend>
      <c:legendPos val="b"/>
      <c:legendEntry>
        <c:idx val="4"/>
        <c:delete val="1"/>
      </c:legendEntry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638530343296632E-2"/>
          <c:y val="6.646838858487053E-2"/>
          <c:w val="0.83449674491572456"/>
          <c:h val="0.6657913669498235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70"/>
              <c:layout>
                <c:manualLayout>
                  <c:x val="4.0649877378204538E-2"/>
                  <c:y val="3.0609379726226817E-3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16-485D-9F40-9472C747E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Hoja1!$A$2:$A$172</c:f>
              <c:numCache>
                <c:formatCode>mmm\-yy</c:formatCode>
                <c:ptCount val="171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  <c:pt idx="5">
                  <c:v>40483</c:v>
                </c:pt>
                <c:pt idx="6">
                  <c:v>40513</c:v>
                </c:pt>
                <c:pt idx="7">
                  <c:v>40544</c:v>
                </c:pt>
                <c:pt idx="8">
                  <c:v>40575</c:v>
                </c:pt>
                <c:pt idx="9">
                  <c:v>40603</c:v>
                </c:pt>
                <c:pt idx="10">
                  <c:v>40634</c:v>
                </c:pt>
                <c:pt idx="11">
                  <c:v>40664</c:v>
                </c:pt>
                <c:pt idx="12">
                  <c:v>40695</c:v>
                </c:pt>
                <c:pt idx="13">
                  <c:v>40725</c:v>
                </c:pt>
                <c:pt idx="14">
                  <c:v>40756</c:v>
                </c:pt>
                <c:pt idx="15">
                  <c:v>40787</c:v>
                </c:pt>
                <c:pt idx="16">
                  <c:v>40817</c:v>
                </c:pt>
                <c:pt idx="17">
                  <c:v>40848</c:v>
                </c:pt>
                <c:pt idx="18">
                  <c:v>40878</c:v>
                </c:pt>
                <c:pt idx="19">
                  <c:v>40909</c:v>
                </c:pt>
                <c:pt idx="20">
                  <c:v>40940</c:v>
                </c:pt>
                <c:pt idx="21">
                  <c:v>40969</c:v>
                </c:pt>
                <c:pt idx="22">
                  <c:v>41000</c:v>
                </c:pt>
                <c:pt idx="23">
                  <c:v>41030</c:v>
                </c:pt>
                <c:pt idx="24">
                  <c:v>41061</c:v>
                </c:pt>
                <c:pt idx="25">
                  <c:v>41091</c:v>
                </c:pt>
                <c:pt idx="26">
                  <c:v>41122</c:v>
                </c:pt>
                <c:pt idx="27">
                  <c:v>41153</c:v>
                </c:pt>
                <c:pt idx="28">
                  <c:v>41183</c:v>
                </c:pt>
                <c:pt idx="29">
                  <c:v>41214</c:v>
                </c:pt>
                <c:pt idx="30">
                  <c:v>41244</c:v>
                </c:pt>
                <c:pt idx="31">
                  <c:v>41275</c:v>
                </c:pt>
                <c:pt idx="32">
                  <c:v>41306</c:v>
                </c:pt>
                <c:pt idx="33">
                  <c:v>41334</c:v>
                </c:pt>
                <c:pt idx="34">
                  <c:v>41365</c:v>
                </c:pt>
                <c:pt idx="35">
                  <c:v>41395</c:v>
                </c:pt>
                <c:pt idx="36">
                  <c:v>41426</c:v>
                </c:pt>
                <c:pt idx="37">
                  <c:v>41456</c:v>
                </c:pt>
                <c:pt idx="38">
                  <c:v>41487</c:v>
                </c:pt>
                <c:pt idx="39">
                  <c:v>41518</c:v>
                </c:pt>
                <c:pt idx="40">
                  <c:v>41548</c:v>
                </c:pt>
                <c:pt idx="41">
                  <c:v>41579</c:v>
                </c:pt>
                <c:pt idx="42">
                  <c:v>41609</c:v>
                </c:pt>
                <c:pt idx="43">
                  <c:v>41640</c:v>
                </c:pt>
                <c:pt idx="44">
                  <c:v>41671</c:v>
                </c:pt>
                <c:pt idx="45">
                  <c:v>41699</c:v>
                </c:pt>
                <c:pt idx="46">
                  <c:v>41730</c:v>
                </c:pt>
                <c:pt idx="47">
                  <c:v>41760</c:v>
                </c:pt>
                <c:pt idx="48">
                  <c:v>41791</c:v>
                </c:pt>
                <c:pt idx="49">
                  <c:v>41821</c:v>
                </c:pt>
                <c:pt idx="50">
                  <c:v>41852</c:v>
                </c:pt>
                <c:pt idx="51">
                  <c:v>41883</c:v>
                </c:pt>
                <c:pt idx="52">
                  <c:v>41913</c:v>
                </c:pt>
                <c:pt idx="53">
                  <c:v>41944</c:v>
                </c:pt>
                <c:pt idx="54">
                  <c:v>41974</c:v>
                </c:pt>
                <c:pt idx="55">
                  <c:v>42005</c:v>
                </c:pt>
                <c:pt idx="56">
                  <c:v>42036</c:v>
                </c:pt>
                <c:pt idx="57">
                  <c:v>42064</c:v>
                </c:pt>
                <c:pt idx="58">
                  <c:v>42095</c:v>
                </c:pt>
                <c:pt idx="59">
                  <c:v>42125</c:v>
                </c:pt>
                <c:pt idx="60">
                  <c:v>42156</c:v>
                </c:pt>
                <c:pt idx="61">
                  <c:v>42186</c:v>
                </c:pt>
                <c:pt idx="62">
                  <c:v>42217</c:v>
                </c:pt>
                <c:pt idx="63">
                  <c:v>42248</c:v>
                </c:pt>
                <c:pt idx="64">
                  <c:v>42278</c:v>
                </c:pt>
                <c:pt idx="65">
                  <c:v>42309</c:v>
                </c:pt>
                <c:pt idx="66">
                  <c:v>42339</c:v>
                </c:pt>
                <c:pt idx="67">
                  <c:v>42370</c:v>
                </c:pt>
                <c:pt idx="68">
                  <c:v>42401</c:v>
                </c:pt>
                <c:pt idx="69">
                  <c:v>42430</c:v>
                </c:pt>
                <c:pt idx="70">
                  <c:v>42461</c:v>
                </c:pt>
                <c:pt idx="71">
                  <c:v>42491</c:v>
                </c:pt>
                <c:pt idx="72">
                  <c:v>42522</c:v>
                </c:pt>
                <c:pt idx="73">
                  <c:v>42552</c:v>
                </c:pt>
                <c:pt idx="74">
                  <c:v>42583</c:v>
                </c:pt>
                <c:pt idx="75">
                  <c:v>42614</c:v>
                </c:pt>
                <c:pt idx="76">
                  <c:v>42644</c:v>
                </c:pt>
                <c:pt idx="77">
                  <c:v>42675</c:v>
                </c:pt>
                <c:pt idx="78">
                  <c:v>42705</c:v>
                </c:pt>
                <c:pt idx="79">
                  <c:v>42736</c:v>
                </c:pt>
                <c:pt idx="80">
                  <c:v>42767</c:v>
                </c:pt>
                <c:pt idx="81">
                  <c:v>42795</c:v>
                </c:pt>
                <c:pt idx="82">
                  <c:v>42826</c:v>
                </c:pt>
                <c:pt idx="83">
                  <c:v>42856</c:v>
                </c:pt>
                <c:pt idx="84">
                  <c:v>42887</c:v>
                </c:pt>
                <c:pt idx="85">
                  <c:v>42917</c:v>
                </c:pt>
                <c:pt idx="86">
                  <c:v>42948</c:v>
                </c:pt>
                <c:pt idx="87">
                  <c:v>42979</c:v>
                </c:pt>
                <c:pt idx="88">
                  <c:v>43009</c:v>
                </c:pt>
                <c:pt idx="89">
                  <c:v>43040</c:v>
                </c:pt>
                <c:pt idx="90">
                  <c:v>43070</c:v>
                </c:pt>
                <c:pt idx="91">
                  <c:v>43101</c:v>
                </c:pt>
                <c:pt idx="92">
                  <c:v>43132</c:v>
                </c:pt>
                <c:pt idx="93">
                  <c:v>43160</c:v>
                </c:pt>
                <c:pt idx="94">
                  <c:v>43191</c:v>
                </c:pt>
                <c:pt idx="95">
                  <c:v>43221</c:v>
                </c:pt>
                <c:pt idx="96">
                  <c:v>43252</c:v>
                </c:pt>
                <c:pt idx="97">
                  <c:v>43282</c:v>
                </c:pt>
                <c:pt idx="98">
                  <c:v>43313</c:v>
                </c:pt>
                <c:pt idx="99">
                  <c:v>43344</c:v>
                </c:pt>
                <c:pt idx="100">
                  <c:v>43374</c:v>
                </c:pt>
                <c:pt idx="101">
                  <c:v>43405</c:v>
                </c:pt>
                <c:pt idx="102">
                  <c:v>43435</c:v>
                </c:pt>
                <c:pt idx="103">
                  <c:v>43466</c:v>
                </c:pt>
                <c:pt idx="104">
                  <c:v>43497</c:v>
                </c:pt>
                <c:pt idx="105">
                  <c:v>43525</c:v>
                </c:pt>
                <c:pt idx="106">
                  <c:v>43556</c:v>
                </c:pt>
                <c:pt idx="107">
                  <c:v>43586</c:v>
                </c:pt>
                <c:pt idx="108">
                  <c:v>43617</c:v>
                </c:pt>
                <c:pt idx="109">
                  <c:v>43647</c:v>
                </c:pt>
                <c:pt idx="110">
                  <c:v>43678</c:v>
                </c:pt>
                <c:pt idx="111">
                  <c:v>43709</c:v>
                </c:pt>
                <c:pt idx="112">
                  <c:v>43739</c:v>
                </c:pt>
                <c:pt idx="113">
                  <c:v>43770</c:v>
                </c:pt>
                <c:pt idx="114">
                  <c:v>43800</c:v>
                </c:pt>
                <c:pt idx="115">
                  <c:v>43831</c:v>
                </c:pt>
                <c:pt idx="116">
                  <c:v>43862</c:v>
                </c:pt>
                <c:pt idx="117">
                  <c:v>43891</c:v>
                </c:pt>
                <c:pt idx="118">
                  <c:v>43922</c:v>
                </c:pt>
                <c:pt idx="119">
                  <c:v>43952</c:v>
                </c:pt>
                <c:pt idx="120">
                  <c:v>43983</c:v>
                </c:pt>
                <c:pt idx="121">
                  <c:v>44013</c:v>
                </c:pt>
                <c:pt idx="122">
                  <c:v>44044</c:v>
                </c:pt>
                <c:pt idx="123">
                  <c:v>44075</c:v>
                </c:pt>
                <c:pt idx="124">
                  <c:v>44105</c:v>
                </c:pt>
                <c:pt idx="125">
                  <c:v>44136</c:v>
                </c:pt>
                <c:pt idx="126">
                  <c:v>44166</c:v>
                </c:pt>
                <c:pt idx="127">
                  <c:v>44197</c:v>
                </c:pt>
                <c:pt idx="128">
                  <c:v>44228</c:v>
                </c:pt>
                <c:pt idx="129">
                  <c:v>44256</c:v>
                </c:pt>
                <c:pt idx="130">
                  <c:v>44287</c:v>
                </c:pt>
                <c:pt idx="131">
                  <c:v>44317</c:v>
                </c:pt>
                <c:pt idx="132">
                  <c:v>44348</c:v>
                </c:pt>
                <c:pt idx="133">
                  <c:v>44378</c:v>
                </c:pt>
                <c:pt idx="134">
                  <c:v>44409</c:v>
                </c:pt>
                <c:pt idx="135">
                  <c:v>44440</c:v>
                </c:pt>
                <c:pt idx="136">
                  <c:v>44470</c:v>
                </c:pt>
                <c:pt idx="137">
                  <c:v>44501</c:v>
                </c:pt>
                <c:pt idx="138">
                  <c:v>44531</c:v>
                </c:pt>
                <c:pt idx="139">
                  <c:v>44562</c:v>
                </c:pt>
                <c:pt idx="140">
                  <c:v>44593</c:v>
                </c:pt>
                <c:pt idx="141">
                  <c:v>44621</c:v>
                </c:pt>
                <c:pt idx="142">
                  <c:v>44652</c:v>
                </c:pt>
                <c:pt idx="143">
                  <c:v>44682</c:v>
                </c:pt>
                <c:pt idx="144">
                  <c:v>44713</c:v>
                </c:pt>
                <c:pt idx="145">
                  <c:v>44743</c:v>
                </c:pt>
                <c:pt idx="146">
                  <c:v>44774</c:v>
                </c:pt>
                <c:pt idx="147">
                  <c:v>44805</c:v>
                </c:pt>
                <c:pt idx="148">
                  <c:v>44835</c:v>
                </c:pt>
                <c:pt idx="149">
                  <c:v>44866</c:v>
                </c:pt>
                <c:pt idx="150">
                  <c:v>44896</c:v>
                </c:pt>
                <c:pt idx="151">
                  <c:v>44927</c:v>
                </c:pt>
                <c:pt idx="152">
                  <c:v>44958</c:v>
                </c:pt>
                <c:pt idx="153">
                  <c:v>44986</c:v>
                </c:pt>
                <c:pt idx="154">
                  <c:v>45017</c:v>
                </c:pt>
                <c:pt idx="155">
                  <c:v>45047</c:v>
                </c:pt>
                <c:pt idx="156">
                  <c:v>45078</c:v>
                </c:pt>
                <c:pt idx="157">
                  <c:v>45108</c:v>
                </c:pt>
                <c:pt idx="158">
                  <c:v>45139</c:v>
                </c:pt>
                <c:pt idx="159">
                  <c:v>45170</c:v>
                </c:pt>
                <c:pt idx="160">
                  <c:v>45200</c:v>
                </c:pt>
                <c:pt idx="161">
                  <c:v>45231</c:v>
                </c:pt>
                <c:pt idx="162">
                  <c:v>45261</c:v>
                </c:pt>
                <c:pt idx="163">
                  <c:v>45292</c:v>
                </c:pt>
                <c:pt idx="164">
                  <c:v>45323</c:v>
                </c:pt>
                <c:pt idx="165">
                  <c:v>45352</c:v>
                </c:pt>
                <c:pt idx="166">
                  <c:v>45383</c:v>
                </c:pt>
                <c:pt idx="167">
                  <c:v>45413</c:v>
                </c:pt>
                <c:pt idx="168">
                  <c:v>45444</c:v>
                </c:pt>
                <c:pt idx="169">
                  <c:v>45474</c:v>
                </c:pt>
                <c:pt idx="170">
                  <c:v>45505</c:v>
                </c:pt>
              </c:numCache>
            </c:numRef>
          </c:cat>
          <c:val>
            <c:numRef>
              <c:f>Hoja1!$C$2:$C$172</c:f>
              <c:numCache>
                <c:formatCode>_ * #,##0_ ;_ * \-#,##0_ ;_ * "-"??_ ;_ @_ </c:formatCode>
                <c:ptCount val="171"/>
                <c:pt idx="0">
                  <c:v>534162.38176999998</c:v>
                </c:pt>
                <c:pt idx="1">
                  <c:v>422223.56674000004</c:v>
                </c:pt>
                <c:pt idx="2">
                  <c:v>347287.47135000007</c:v>
                </c:pt>
                <c:pt idx="3">
                  <c:v>622832.79575000005</c:v>
                </c:pt>
                <c:pt idx="4">
                  <c:v>416709.36339999997</c:v>
                </c:pt>
                <c:pt idx="5">
                  <c:v>344365.18779000011</c:v>
                </c:pt>
                <c:pt idx="6">
                  <c:v>585116.28578999999</c:v>
                </c:pt>
                <c:pt idx="7">
                  <c:v>311874.76600000006</c:v>
                </c:pt>
                <c:pt idx="8">
                  <c:v>395816.40463</c:v>
                </c:pt>
                <c:pt idx="9">
                  <c:v>556545.64029000001</c:v>
                </c:pt>
                <c:pt idx="10">
                  <c:v>404189.06999999995</c:v>
                </c:pt>
                <c:pt idx="11">
                  <c:v>421166.7732600001</c:v>
                </c:pt>
                <c:pt idx="12">
                  <c:v>668185.64032999997</c:v>
                </c:pt>
                <c:pt idx="13">
                  <c:v>449211.77399999992</c:v>
                </c:pt>
                <c:pt idx="14">
                  <c:v>595132.95500000019</c:v>
                </c:pt>
                <c:pt idx="15">
                  <c:v>487633.58199999994</c:v>
                </c:pt>
                <c:pt idx="16">
                  <c:v>410590.06500000006</c:v>
                </c:pt>
                <c:pt idx="17">
                  <c:v>625216.174</c:v>
                </c:pt>
                <c:pt idx="18">
                  <c:v>481504.48499999999</c:v>
                </c:pt>
                <c:pt idx="19">
                  <c:v>307918.109</c:v>
                </c:pt>
                <c:pt idx="20">
                  <c:v>610310.94299999997</c:v>
                </c:pt>
                <c:pt idx="21">
                  <c:v>486616.07900000003</c:v>
                </c:pt>
                <c:pt idx="22">
                  <c:v>363674.84199999995</c:v>
                </c:pt>
                <c:pt idx="23">
                  <c:v>648485.97699999996</c:v>
                </c:pt>
                <c:pt idx="24">
                  <c:v>488241.52100000001</c:v>
                </c:pt>
                <c:pt idx="25">
                  <c:v>385239.31700000004</c:v>
                </c:pt>
                <c:pt idx="26">
                  <c:v>681868.38500000013</c:v>
                </c:pt>
                <c:pt idx="27">
                  <c:v>506686.46100000007</c:v>
                </c:pt>
                <c:pt idx="28">
                  <c:v>574138.37500000012</c:v>
                </c:pt>
                <c:pt idx="29">
                  <c:v>508184.86600000004</c:v>
                </c:pt>
                <c:pt idx="30">
                  <c:v>547297.87</c:v>
                </c:pt>
                <c:pt idx="31">
                  <c:v>504219.24799999996</c:v>
                </c:pt>
                <c:pt idx="32">
                  <c:v>512055.6050000001</c:v>
                </c:pt>
                <c:pt idx="33">
                  <c:v>475880.74300000002</c:v>
                </c:pt>
                <c:pt idx="34">
                  <c:v>446634.08999999997</c:v>
                </c:pt>
                <c:pt idx="35">
                  <c:v>842863.58200000005</c:v>
                </c:pt>
                <c:pt idx="36">
                  <c:v>650027.50199999998</c:v>
                </c:pt>
                <c:pt idx="37">
                  <c:v>973404.64500000002</c:v>
                </c:pt>
                <c:pt idx="38">
                  <c:v>662195.22400000005</c:v>
                </c:pt>
                <c:pt idx="39">
                  <c:v>652699.77599999984</c:v>
                </c:pt>
                <c:pt idx="40">
                  <c:v>976586.15199999989</c:v>
                </c:pt>
                <c:pt idx="41">
                  <c:v>742378.88300000015</c:v>
                </c:pt>
                <c:pt idx="42">
                  <c:v>687756.37500000012</c:v>
                </c:pt>
                <c:pt idx="43">
                  <c:v>727659.83811000001</c:v>
                </c:pt>
                <c:pt idx="44">
                  <c:v>709942.94041999988</c:v>
                </c:pt>
                <c:pt idx="45">
                  <c:v>539427.40019999992</c:v>
                </c:pt>
                <c:pt idx="46">
                  <c:v>612410.27480999997</c:v>
                </c:pt>
                <c:pt idx="47">
                  <c:v>964300.58686000016</c:v>
                </c:pt>
                <c:pt idx="48">
                  <c:v>633238.29498999985</c:v>
                </c:pt>
                <c:pt idx="49">
                  <c:v>470092.03120000003</c:v>
                </c:pt>
                <c:pt idx="50">
                  <c:v>883788.03367000015</c:v>
                </c:pt>
                <c:pt idx="51">
                  <c:v>560471.33909000002</c:v>
                </c:pt>
                <c:pt idx="52">
                  <c:v>941808.29320000007</c:v>
                </c:pt>
                <c:pt idx="53">
                  <c:v>646151.57689999999</c:v>
                </c:pt>
                <c:pt idx="54">
                  <c:v>558333.89750000008</c:v>
                </c:pt>
                <c:pt idx="55">
                  <c:v>1045406.2181100001</c:v>
                </c:pt>
                <c:pt idx="56">
                  <c:v>860965.85860999988</c:v>
                </c:pt>
                <c:pt idx="57">
                  <c:v>682947.05362999986</c:v>
                </c:pt>
                <c:pt idx="58">
                  <c:v>815460.40227000008</c:v>
                </c:pt>
                <c:pt idx="59">
                  <c:v>1371297.13484</c:v>
                </c:pt>
                <c:pt idx="60">
                  <c:v>805437.26436000015</c:v>
                </c:pt>
                <c:pt idx="61">
                  <c:v>1253067.4620100001</c:v>
                </c:pt>
                <c:pt idx="62">
                  <c:v>871494.81063999981</c:v>
                </c:pt>
                <c:pt idx="63">
                  <c:v>976717.6683700002</c:v>
                </c:pt>
                <c:pt idx="64">
                  <c:v>1432918.01501</c:v>
                </c:pt>
                <c:pt idx="65">
                  <c:v>808334.20163999975</c:v>
                </c:pt>
                <c:pt idx="66">
                  <c:v>1019515.59246</c:v>
                </c:pt>
                <c:pt idx="67">
                  <c:v>1178316.91521</c:v>
                </c:pt>
                <c:pt idx="68">
                  <c:v>717771.30934999988</c:v>
                </c:pt>
                <c:pt idx="69">
                  <c:v>730686.90941999992</c:v>
                </c:pt>
                <c:pt idx="70">
                  <c:v>1318648.6506399999</c:v>
                </c:pt>
                <c:pt idx="71">
                  <c:v>809546.71031999984</c:v>
                </c:pt>
                <c:pt idx="72">
                  <c:v>811517.13776000007</c:v>
                </c:pt>
                <c:pt idx="73">
                  <c:v>1239561.86974</c:v>
                </c:pt>
                <c:pt idx="74">
                  <c:v>694809.93559000001</c:v>
                </c:pt>
                <c:pt idx="75">
                  <c:v>1282949.1260899999</c:v>
                </c:pt>
                <c:pt idx="76">
                  <c:v>824470.09806999983</c:v>
                </c:pt>
                <c:pt idx="77">
                  <c:v>878824.91843000008</c:v>
                </c:pt>
                <c:pt idx="78">
                  <c:v>1508125.4396299997</c:v>
                </c:pt>
                <c:pt idx="79">
                  <c:v>552513.6778699999</c:v>
                </c:pt>
                <c:pt idx="80">
                  <c:v>914778.00769999996</c:v>
                </c:pt>
                <c:pt idx="81">
                  <c:v>1259700.9868100001</c:v>
                </c:pt>
                <c:pt idx="82">
                  <c:v>856014.41433000006</c:v>
                </c:pt>
                <c:pt idx="83">
                  <c:v>746219.93080999993</c:v>
                </c:pt>
                <c:pt idx="84">
                  <c:v>1244260.9293500003</c:v>
                </c:pt>
                <c:pt idx="85">
                  <c:v>769212.88064999995</c:v>
                </c:pt>
                <c:pt idx="86">
                  <c:v>861848.25305000006</c:v>
                </c:pt>
                <c:pt idx="87">
                  <c:v>1547668.76691</c:v>
                </c:pt>
                <c:pt idx="88">
                  <c:v>946166.58189999987</c:v>
                </c:pt>
                <c:pt idx="89">
                  <c:v>1057152.6562900001</c:v>
                </c:pt>
                <c:pt idx="90">
                  <c:v>1742283.9607499999</c:v>
                </c:pt>
                <c:pt idx="91">
                  <c:v>596711.14213000005</c:v>
                </c:pt>
                <c:pt idx="92">
                  <c:v>830929.00269999995</c:v>
                </c:pt>
                <c:pt idx="93">
                  <c:v>1608447.7118200005</c:v>
                </c:pt>
                <c:pt idx="94">
                  <c:v>968640.97930000012</c:v>
                </c:pt>
                <c:pt idx="95">
                  <c:v>978540.46469000017</c:v>
                </c:pt>
                <c:pt idx="96">
                  <c:v>1589352.1943599998</c:v>
                </c:pt>
                <c:pt idx="97">
                  <c:v>882505.46522000001</c:v>
                </c:pt>
                <c:pt idx="98">
                  <c:v>1554158.0214600002</c:v>
                </c:pt>
                <c:pt idx="99">
                  <c:v>1212174.7707199997</c:v>
                </c:pt>
                <c:pt idx="100">
                  <c:v>942813.5965300001</c:v>
                </c:pt>
                <c:pt idx="101">
                  <c:v>1599107.1777299996</c:v>
                </c:pt>
                <c:pt idx="102">
                  <c:v>1347905.2209000001</c:v>
                </c:pt>
                <c:pt idx="103">
                  <c:v>676853.75536000007</c:v>
                </c:pt>
                <c:pt idx="104">
                  <c:v>994515.63146999991</c:v>
                </c:pt>
                <c:pt idx="105">
                  <c:v>1512397.7530000003</c:v>
                </c:pt>
                <c:pt idx="106">
                  <c:v>828387.21293999988</c:v>
                </c:pt>
                <c:pt idx="107">
                  <c:v>1650129.3712100002</c:v>
                </c:pt>
                <c:pt idx="108">
                  <c:v>1085222.1442499999</c:v>
                </c:pt>
                <c:pt idx="109">
                  <c:v>939065.20010000013</c:v>
                </c:pt>
                <c:pt idx="110">
                  <c:v>1685200.5733599998</c:v>
                </c:pt>
                <c:pt idx="111">
                  <c:v>1176268.1227899997</c:v>
                </c:pt>
                <c:pt idx="112">
                  <c:v>1182656.2162299997</c:v>
                </c:pt>
                <c:pt idx="113">
                  <c:v>1590389.7321500001</c:v>
                </c:pt>
                <c:pt idx="114">
                  <c:v>1329059.7600199999</c:v>
                </c:pt>
                <c:pt idx="115">
                  <c:v>1416762.01456</c:v>
                </c:pt>
                <c:pt idx="116">
                  <c:v>1102481.15209</c:v>
                </c:pt>
                <c:pt idx="117">
                  <c:v>733557.82893999992</c:v>
                </c:pt>
                <c:pt idx="118">
                  <c:v>277115.79570000002</c:v>
                </c:pt>
                <c:pt idx="119">
                  <c:v>720777.28692999971</c:v>
                </c:pt>
                <c:pt idx="120">
                  <c:v>662725.98167999985</c:v>
                </c:pt>
                <c:pt idx="121">
                  <c:v>925952.17428000027</c:v>
                </c:pt>
                <c:pt idx="122">
                  <c:v>663983.36199999996</c:v>
                </c:pt>
                <c:pt idx="123">
                  <c:v>818996.94342000026</c:v>
                </c:pt>
                <c:pt idx="124">
                  <c:v>1477917.3068100004</c:v>
                </c:pt>
                <c:pt idx="125">
                  <c:v>1019488.5185899998</c:v>
                </c:pt>
                <c:pt idx="126">
                  <c:v>1486508.2217600006</c:v>
                </c:pt>
                <c:pt idx="127">
                  <c:v>1472695.7546799998</c:v>
                </c:pt>
                <c:pt idx="128">
                  <c:v>1721174.8370199997</c:v>
                </c:pt>
                <c:pt idx="129">
                  <c:v>1318367.5949200001</c:v>
                </c:pt>
                <c:pt idx="130">
                  <c:v>2004274.7720899999</c:v>
                </c:pt>
                <c:pt idx="131">
                  <c:v>1297988.6037399999</c:v>
                </c:pt>
                <c:pt idx="132">
                  <c:v>1368440.88643</c:v>
                </c:pt>
                <c:pt idx="133">
                  <c:v>2209640.2896500002</c:v>
                </c:pt>
                <c:pt idx="134">
                  <c:v>1349314.0809399998</c:v>
                </c:pt>
                <c:pt idx="135">
                  <c:v>1560952.5881600003</c:v>
                </c:pt>
                <c:pt idx="136">
                  <c:v>2390719.7510899999</c:v>
                </c:pt>
                <c:pt idx="137">
                  <c:v>1212508.89148</c:v>
                </c:pt>
                <c:pt idx="138">
                  <c:v>2271592.7713299994</c:v>
                </c:pt>
                <c:pt idx="139">
                  <c:v>807678.01838999998</c:v>
                </c:pt>
                <c:pt idx="140">
                  <c:v>1492772.2180099995</c:v>
                </c:pt>
                <c:pt idx="141">
                  <c:v>1271017.6120200003</c:v>
                </c:pt>
                <c:pt idx="142">
                  <c:v>1854291.2138999992</c:v>
                </c:pt>
                <c:pt idx="143">
                  <c:v>1367338.19979</c:v>
                </c:pt>
                <c:pt idx="144">
                  <c:v>1345669.0076100002</c:v>
                </c:pt>
                <c:pt idx="145">
                  <c:v>1909121.9082283995</c:v>
                </c:pt>
                <c:pt idx="146">
                  <c:v>1110284.8452993</c:v>
                </c:pt>
                <c:pt idx="147">
                  <c:v>1805392.1287862503</c:v>
                </c:pt>
                <c:pt idx="148">
                  <c:v>1145552.5751526302</c:v>
                </c:pt>
                <c:pt idx="149">
                  <c:v>1208504.8117119398</c:v>
                </c:pt>
                <c:pt idx="150">
                  <c:v>2071612.45327243</c:v>
                </c:pt>
                <c:pt idx="151">
                  <c:v>688514.01043879008</c:v>
                </c:pt>
                <c:pt idx="152">
                  <c:v>977547.75338720996</c:v>
                </c:pt>
                <c:pt idx="153">
                  <c:v>1257217.4081581098</c:v>
                </c:pt>
                <c:pt idx="154">
                  <c:v>835240.11852968996</c:v>
                </c:pt>
                <c:pt idx="155">
                  <c:v>690589.03100217017</c:v>
                </c:pt>
                <c:pt idx="156">
                  <c:v>1178166.2882139599</c:v>
                </c:pt>
                <c:pt idx="157">
                  <c:v>706958.40684894007</c:v>
                </c:pt>
                <c:pt idx="158">
                  <c:v>776570.54298304988</c:v>
                </c:pt>
                <c:pt idx="159" formatCode="_(* #,##0_);_(* \(#,##0\);_(* &quot;-&quot;_);_(@_)">
                  <c:v>1326412.4711178101</c:v>
                </c:pt>
                <c:pt idx="160" formatCode="_(* #,##0_);_(* \(#,##0\);_(* &quot;-&quot;_);_(@_)">
                  <c:v>796633.76643427007</c:v>
                </c:pt>
                <c:pt idx="161" formatCode="_(* #,##0_);_(* \(#,##0\);_(* &quot;-&quot;_);_(@_)">
                  <c:v>854926.70518646005</c:v>
                </c:pt>
                <c:pt idx="162" formatCode="_(* #,##0_);_(* \(#,##0\);_(* &quot;-&quot;_);_(@_)">
                  <c:v>1501710.2816997999</c:v>
                </c:pt>
                <c:pt idx="163" formatCode="_(* #,##0_);_(* \(#,##0\);_(* &quot;-&quot;_);_(@_)">
                  <c:v>572069.40684135992</c:v>
                </c:pt>
                <c:pt idx="164" formatCode="_(* #,##0_);_(* \(#,##0\);_(* &quot;-&quot;_);_(@_)">
                  <c:v>865508.6384637201</c:v>
                </c:pt>
                <c:pt idx="165" formatCode="_(* #,##0_);_(* \(#,##0\);_(* &quot;-&quot;_);_(@_)">
                  <c:v>1105768.9995466701</c:v>
                </c:pt>
                <c:pt idx="166" formatCode="_(* #,##0_);_(* \(#,##0\);_(* &quot;-&quot;_);_(@_)">
                  <c:v>917802.71744984901</c:v>
                </c:pt>
                <c:pt idx="167" formatCode="_(* #,##0_);_(* \(#,##0\);_(* &quot;-&quot;_);_(@_)">
                  <c:v>1465268.80769761</c:v>
                </c:pt>
                <c:pt idx="168" formatCode="_(* #,##0_);_(* \(#,##0\);_(* &quot;-&quot;_);_(@_)">
                  <c:v>1004991.2873847999</c:v>
                </c:pt>
                <c:pt idx="169" formatCode="_(* #,##0_);_(* \(#,##0\);_(* &quot;-&quot;_);_(@_)">
                  <c:v>586393.05467885802</c:v>
                </c:pt>
                <c:pt idx="170" formatCode="_(* #,##0_);_(* \(#,##0\);_(* &quot;-&quot;_);_(@_)">
                  <c:v>946581.29445700196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6C-400D-B2F4-5DBE0142AEFE}"/>
            </c:ext>
          </c:extLst>
        </c:ser>
        <c:ser>
          <c:idx val="0"/>
          <c:order val="1"/>
          <c:tx>
            <c:v>VIS</c:v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dLbls>
            <c:dLbl>
              <c:idx val="170"/>
              <c:layout>
                <c:manualLayout>
                  <c:x val="4.0649877378204538E-2"/>
                  <c:y val="3.0609379726226254E-3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accent5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16-485D-9F40-9472C747E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5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Hoja1!$A$2:$A$172</c:f>
              <c:numCache>
                <c:formatCode>mmm\-yy</c:formatCode>
                <c:ptCount val="171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  <c:pt idx="5">
                  <c:v>40483</c:v>
                </c:pt>
                <c:pt idx="6">
                  <c:v>40513</c:v>
                </c:pt>
                <c:pt idx="7">
                  <c:v>40544</c:v>
                </c:pt>
                <c:pt idx="8">
                  <c:v>40575</c:v>
                </c:pt>
                <c:pt idx="9">
                  <c:v>40603</c:v>
                </c:pt>
                <c:pt idx="10">
                  <c:v>40634</c:v>
                </c:pt>
                <c:pt idx="11">
                  <c:v>40664</c:v>
                </c:pt>
                <c:pt idx="12">
                  <c:v>40695</c:v>
                </c:pt>
                <c:pt idx="13">
                  <c:v>40725</c:v>
                </c:pt>
                <c:pt idx="14">
                  <c:v>40756</c:v>
                </c:pt>
                <c:pt idx="15">
                  <c:v>40787</c:v>
                </c:pt>
                <c:pt idx="16">
                  <c:v>40817</c:v>
                </c:pt>
                <c:pt idx="17">
                  <c:v>40848</c:v>
                </c:pt>
                <c:pt idx="18">
                  <c:v>40878</c:v>
                </c:pt>
                <c:pt idx="19">
                  <c:v>40909</c:v>
                </c:pt>
                <c:pt idx="20">
                  <c:v>40940</c:v>
                </c:pt>
                <c:pt idx="21">
                  <c:v>40969</c:v>
                </c:pt>
                <c:pt idx="22">
                  <c:v>41000</c:v>
                </c:pt>
                <c:pt idx="23">
                  <c:v>41030</c:v>
                </c:pt>
                <c:pt idx="24">
                  <c:v>41061</c:v>
                </c:pt>
                <c:pt idx="25">
                  <c:v>41091</c:v>
                </c:pt>
                <c:pt idx="26">
                  <c:v>41122</c:v>
                </c:pt>
                <c:pt idx="27">
                  <c:v>41153</c:v>
                </c:pt>
                <c:pt idx="28">
                  <c:v>41183</c:v>
                </c:pt>
                <c:pt idx="29">
                  <c:v>41214</c:v>
                </c:pt>
                <c:pt idx="30">
                  <c:v>41244</c:v>
                </c:pt>
                <c:pt idx="31">
                  <c:v>41275</c:v>
                </c:pt>
                <c:pt idx="32">
                  <c:v>41306</c:v>
                </c:pt>
                <c:pt idx="33">
                  <c:v>41334</c:v>
                </c:pt>
                <c:pt idx="34">
                  <c:v>41365</c:v>
                </c:pt>
                <c:pt idx="35">
                  <c:v>41395</c:v>
                </c:pt>
                <c:pt idx="36">
                  <c:v>41426</c:v>
                </c:pt>
                <c:pt idx="37">
                  <c:v>41456</c:v>
                </c:pt>
                <c:pt idx="38">
                  <c:v>41487</c:v>
                </c:pt>
                <c:pt idx="39">
                  <c:v>41518</c:v>
                </c:pt>
                <c:pt idx="40">
                  <c:v>41548</c:v>
                </c:pt>
                <c:pt idx="41">
                  <c:v>41579</c:v>
                </c:pt>
                <c:pt idx="42">
                  <c:v>41609</c:v>
                </c:pt>
                <c:pt idx="43">
                  <c:v>41640</c:v>
                </c:pt>
                <c:pt idx="44">
                  <c:v>41671</c:v>
                </c:pt>
                <c:pt idx="45">
                  <c:v>41699</c:v>
                </c:pt>
                <c:pt idx="46">
                  <c:v>41730</c:v>
                </c:pt>
                <c:pt idx="47">
                  <c:v>41760</c:v>
                </c:pt>
                <c:pt idx="48">
                  <c:v>41791</c:v>
                </c:pt>
                <c:pt idx="49">
                  <c:v>41821</c:v>
                </c:pt>
                <c:pt idx="50">
                  <c:v>41852</c:v>
                </c:pt>
                <c:pt idx="51">
                  <c:v>41883</c:v>
                </c:pt>
                <c:pt idx="52">
                  <c:v>41913</c:v>
                </c:pt>
                <c:pt idx="53">
                  <c:v>41944</c:v>
                </c:pt>
                <c:pt idx="54">
                  <c:v>41974</c:v>
                </c:pt>
                <c:pt idx="55">
                  <c:v>42005</c:v>
                </c:pt>
                <c:pt idx="56">
                  <c:v>42036</c:v>
                </c:pt>
                <c:pt idx="57">
                  <c:v>42064</c:v>
                </c:pt>
                <c:pt idx="58">
                  <c:v>42095</c:v>
                </c:pt>
                <c:pt idx="59">
                  <c:v>42125</c:v>
                </c:pt>
                <c:pt idx="60">
                  <c:v>42156</c:v>
                </c:pt>
                <c:pt idx="61">
                  <c:v>42186</c:v>
                </c:pt>
                <c:pt idx="62">
                  <c:v>42217</c:v>
                </c:pt>
                <c:pt idx="63">
                  <c:v>42248</c:v>
                </c:pt>
                <c:pt idx="64">
                  <c:v>42278</c:v>
                </c:pt>
                <c:pt idx="65">
                  <c:v>42309</c:v>
                </c:pt>
                <c:pt idx="66">
                  <c:v>42339</c:v>
                </c:pt>
                <c:pt idx="67">
                  <c:v>42370</c:v>
                </c:pt>
                <c:pt idx="68">
                  <c:v>42401</c:v>
                </c:pt>
                <c:pt idx="69">
                  <c:v>42430</c:v>
                </c:pt>
                <c:pt idx="70">
                  <c:v>42461</c:v>
                </c:pt>
                <c:pt idx="71">
                  <c:v>42491</c:v>
                </c:pt>
                <c:pt idx="72">
                  <c:v>42522</c:v>
                </c:pt>
                <c:pt idx="73">
                  <c:v>42552</c:v>
                </c:pt>
                <c:pt idx="74">
                  <c:v>42583</c:v>
                </c:pt>
                <c:pt idx="75">
                  <c:v>42614</c:v>
                </c:pt>
                <c:pt idx="76">
                  <c:v>42644</c:v>
                </c:pt>
                <c:pt idx="77">
                  <c:v>42675</c:v>
                </c:pt>
                <c:pt idx="78">
                  <c:v>42705</c:v>
                </c:pt>
                <c:pt idx="79">
                  <c:v>42736</c:v>
                </c:pt>
                <c:pt idx="80">
                  <c:v>42767</c:v>
                </c:pt>
                <c:pt idx="81">
                  <c:v>42795</c:v>
                </c:pt>
                <c:pt idx="82">
                  <c:v>42826</c:v>
                </c:pt>
                <c:pt idx="83">
                  <c:v>42856</c:v>
                </c:pt>
                <c:pt idx="84">
                  <c:v>42887</c:v>
                </c:pt>
                <c:pt idx="85">
                  <c:v>42917</c:v>
                </c:pt>
                <c:pt idx="86">
                  <c:v>42948</c:v>
                </c:pt>
                <c:pt idx="87">
                  <c:v>42979</c:v>
                </c:pt>
                <c:pt idx="88">
                  <c:v>43009</c:v>
                </c:pt>
                <c:pt idx="89">
                  <c:v>43040</c:v>
                </c:pt>
                <c:pt idx="90">
                  <c:v>43070</c:v>
                </c:pt>
                <c:pt idx="91">
                  <c:v>43101</c:v>
                </c:pt>
                <c:pt idx="92">
                  <c:v>43132</c:v>
                </c:pt>
                <c:pt idx="93">
                  <c:v>43160</c:v>
                </c:pt>
                <c:pt idx="94">
                  <c:v>43191</c:v>
                </c:pt>
                <c:pt idx="95">
                  <c:v>43221</c:v>
                </c:pt>
                <c:pt idx="96">
                  <c:v>43252</c:v>
                </c:pt>
                <c:pt idx="97">
                  <c:v>43282</c:v>
                </c:pt>
                <c:pt idx="98">
                  <c:v>43313</c:v>
                </c:pt>
                <c:pt idx="99">
                  <c:v>43344</c:v>
                </c:pt>
                <c:pt idx="100">
                  <c:v>43374</c:v>
                </c:pt>
                <c:pt idx="101">
                  <c:v>43405</c:v>
                </c:pt>
                <c:pt idx="102">
                  <c:v>43435</c:v>
                </c:pt>
                <c:pt idx="103">
                  <c:v>43466</c:v>
                </c:pt>
                <c:pt idx="104">
                  <c:v>43497</c:v>
                </c:pt>
                <c:pt idx="105">
                  <c:v>43525</c:v>
                </c:pt>
                <c:pt idx="106">
                  <c:v>43556</c:v>
                </c:pt>
                <c:pt idx="107">
                  <c:v>43586</c:v>
                </c:pt>
                <c:pt idx="108">
                  <c:v>43617</c:v>
                </c:pt>
                <c:pt idx="109">
                  <c:v>43647</c:v>
                </c:pt>
                <c:pt idx="110">
                  <c:v>43678</c:v>
                </c:pt>
                <c:pt idx="111">
                  <c:v>43709</c:v>
                </c:pt>
                <c:pt idx="112">
                  <c:v>43739</c:v>
                </c:pt>
                <c:pt idx="113">
                  <c:v>43770</c:v>
                </c:pt>
                <c:pt idx="114">
                  <c:v>43800</c:v>
                </c:pt>
                <c:pt idx="115">
                  <c:v>43831</c:v>
                </c:pt>
                <c:pt idx="116">
                  <c:v>43862</c:v>
                </c:pt>
                <c:pt idx="117">
                  <c:v>43891</c:v>
                </c:pt>
                <c:pt idx="118">
                  <c:v>43922</c:v>
                </c:pt>
                <c:pt idx="119">
                  <c:v>43952</c:v>
                </c:pt>
                <c:pt idx="120">
                  <c:v>43983</c:v>
                </c:pt>
                <c:pt idx="121">
                  <c:v>44013</c:v>
                </c:pt>
                <c:pt idx="122">
                  <c:v>44044</c:v>
                </c:pt>
                <c:pt idx="123">
                  <c:v>44075</c:v>
                </c:pt>
                <c:pt idx="124">
                  <c:v>44105</c:v>
                </c:pt>
                <c:pt idx="125">
                  <c:v>44136</c:v>
                </c:pt>
                <c:pt idx="126">
                  <c:v>44166</c:v>
                </c:pt>
                <c:pt idx="127">
                  <c:v>44197</c:v>
                </c:pt>
                <c:pt idx="128">
                  <c:v>44228</c:v>
                </c:pt>
                <c:pt idx="129">
                  <c:v>44256</c:v>
                </c:pt>
                <c:pt idx="130">
                  <c:v>44287</c:v>
                </c:pt>
                <c:pt idx="131">
                  <c:v>44317</c:v>
                </c:pt>
                <c:pt idx="132">
                  <c:v>44348</c:v>
                </c:pt>
                <c:pt idx="133">
                  <c:v>44378</c:v>
                </c:pt>
                <c:pt idx="134">
                  <c:v>44409</c:v>
                </c:pt>
                <c:pt idx="135">
                  <c:v>44440</c:v>
                </c:pt>
                <c:pt idx="136">
                  <c:v>44470</c:v>
                </c:pt>
                <c:pt idx="137">
                  <c:v>44501</c:v>
                </c:pt>
                <c:pt idx="138">
                  <c:v>44531</c:v>
                </c:pt>
                <c:pt idx="139">
                  <c:v>44562</c:v>
                </c:pt>
                <c:pt idx="140">
                  <c:v>44593</c:v>
                </c:pt>
                <c:pt idx="141">
                  <c:v>44621</c:v>
                </c:pt>
                <c:pt idx="142">
                  <c:v>44652</c:v>
                </c:pt>
                <c:pt idx="143">
                  <c:v>44682</c:v>
                </c:pt>
                <c:pt idx="144">
                  <c:v>44713</c:v>
                </c:pt>
                <c:pt idx="145">
                  <c:v>44743</c:v>
                </c:pt>
                <c:pt idx="146">
                  <c:v>44774</c:v>
                </c:pt>
                <c:pt idx="147">
                  <c:v>44805</c:v>
                </c:pt>
                <c:pt idx="148">
                  <c:v>44835</c:v>
                </c:pt>
                <c:pt idx="149">
                  <c:v>44866</c:v>
                </c:pt>
                <c:pt idx="150">
                  <c:v>44896</c:v>
                </c:pt>
                <c:pt idx="151">
                  <c:v>44927</c:v>
                </c:pt>
                <c:pt idx="152">
                  <c:v>44958</c:v>
                </c:pt>
                <c:pt idx="153">
                  <c:v>44986</c:v>
                </c:pt>
                <c:pt idx="154">
                  <c:v>45017</c:v>
                </c:pt>
                <c:pt idx="155">
                  <c:v>45047</c:v>
                </c:pt>
                <c:pt idx="156">
                  <c:v>45078</c:v>
                </c:pt>
                <c:pt idx="157">
                  <c:v>45108</c:v>
                </c:pt>
                <c:pt idx="158">
                  <c:v>45139</c:v>
                </c:pt>
                <c:pt idx="159">
                  <c:v>45170</c:v>
                </c:pt>
                <c:pt idx="160">
                  <c:v>45200</c:v>
                </c:pt>
                <c:pt idx="161">
                  <c:v>45231</c:v>
                </c:pt>
                <c:pt idx="162">
                  <c:v>45261</c:v>
                </c:pt>
                <c:pt idx="163">
                  <c:v>45292</c:v>
                </c:pt>
                <c:pt idx="164">
                  <c:v>45323</c:v>
                </c:pt>
                <c:pt idx="165">
                  <c:v>45352</c:v>
                </c:pt>
                <c:pt idx="166">
                  <c:v>45383</c:v>
                </c:pt>
                <c:pt idx="167">
                  <c:v>45413</c:v>
                </c:pt>
                <c:pt idx="168">
                  <c:v>45444</c:v>
                </c:pt>
                <c:pt idx="169">
                  <c:v>45474</c:v>
                </c:pt>
                <c:pt idx="170">
                  <c:v>45505</c:v>
                </c:pt>
              </c:numCache>
            </c:numRef>
          </c:cat>
          <c:val>
            <c:numRef>
              <c:f>Hoja1!$B$2:$B$172</c:f>
              <c:numCache>
                <c:formatCode>_ * #,##0_ ;_ * \-#,##0_ ;_ * "-"??_ ;_ @_ </c:formatCode>
                <c:ptCount val="171"/>
                <c:pt idx="0">
                  <c:v>150715.82266000001</c:v>
                </c:pt>
                <c:pt idx="1">
                  <c:v>130231.598</c:v>
                </c:pt>
                <c:pt idx="2">
                  <c:v>112237.38999999998</c:v>
                </c:pt>
                <c:pt idx="3">
                  <c:v>174545.226</c:v>
                </c:pt>
                <c:pt idx="4">
                  <c:v>131002.45500000002</c:v>
                </c:pt>
                <c:pt idx="5">
                  <c:v>118216.29499999998</c:v>
                </c:pt>
                <c:pt idx="6">
                  <c:v>177114.60400000002</c:v>
                </c:pt>
                <c:pt idx="7">
                  <c:v>100366.82300000002</c:v>
                </c:pt>
                <c:pt idx="8">
                  <c:v>139863.17899999997</c:v>
                </c:pt>
                <c:pt idx="9">
                  <c:v>189124.84799999997</c:v>
                </c:pt>
                <c:pt idx="10">
                  <c:v>128748.15299999999</c:v>
                </c:pt>
                <c:pt idx="11">
                  <c:v>142750.367</c:v>
                </c:pt>
                <c:pt idx="12">
                  <c:v>199787.98300000001</c:v>
                </c:pt>
                <c:pt idx="13">
                  <c:v>160830.03922999999</c:v>
                </c:pt>
                <c:pt idx="14">
                  <c:v>203068.842</c:v>
                </c:pt>
                <c:pt idx="15">
                  <c:v>169739.98299999998</c:v>
                </c:pt>
                <c:pt idx="16">
                  <c:v>140120.72699999998</c:v>
                </c:pt>
                <c:pt idx="17">
                  <c:v>191769.508</c:v>
                </c:pt>
                <c:pt idx="18">
                  <c:v>178957.05906</c:v>
                </c:pt>
                <c:pt idx="19">
                  <c:v>120657.27100000001</c:v>
                </c:pt>
                <c:pt idx="20">
                  <c:v>208552.929</c:v>
                </c:pt>
                <c:pt idx="21">
                  <c:v>160398.02299999999</c:v>
                </c:pt>
                <c:pt idx="22">
                  <c:v>127867.86900000001</c:v>
                </c:pt>
                <c:pt idx="23">
                  <c:v>204506.98800000001</c:v>
                </c:pt>
                <c:pt idx="24">
                  <c:v>110438.35100000001</c:v>
                </c:pt>
                <c:pt idx="25">
                  <c:v>143700.78200000001</c:v>
                </c:pt>
                <c:pt idx="26">
                  <c:v>256209.28200000004</c:v>
                </c:pt>
                <c:pt idx="27">
                  <c:v>175788.60599999997</c:v>
                </c:pt>
                <c:pt idx="28">
                  <c:v>204580.30700000003</c:v>
                </c:pt>
                <c:pt idx="29">
                  <c:v>186200.174</c:v>
                </c:pt>
                <c:pt idx="30">
                  <c:v>192177.53400000001</c:v>
                </c:pt>
                <c:pt idx="31">
                  <c:v>181518.73299999998</c:v>
                </c:pt>
                <c:pt idx="32">
                  <c:v>186249.03099999999</c:v>
                </c:pt>
                <c:pt idx="33">
                  <c:v>162594.36299999998</c:v>
                </c:pt>
                <c:pt idx="34">
                  <c:v>165050.394</c:v>
                </c:pt>
                <c:pt idx="35">
                  <c:v>235856.01</c:v>
                </c:pt>
                <c:pt idx="36">
                  <c:v>170970.747</c:v>
                </c:pt>
                <c:pt idx="37">
                  <c:v>235926.908</c:v>
                </c:pt>
                <c:pt idx="38">
                  <c:v>189387.299</c:v>
                </c:pt>
                <c:pt idx="39">
                  <c:v>195119.397</c:v>
                </c:pt>
                <c:pt idx="40">
                  <c:v>258562.10800000007</c:v>
                </c:pt>
                <c:pt idx="41">
                  <c:v>201083.03599999996</c:v>
                </c:pt>
                <c:pt idx="42">
                  <c:v>201107.38799999998</c:v>
                </c:pt>
                <c:pt idx="43">
                  <c:v>225528.19700999995</c:v>
                </c:pt>
                <c:pt idx="44">
                  <c:v>231419.32580999998</c:v>
                </c:pt>
                <c:pt idx="45">
                  <c:v>175079.95361</c:v>
                </c:pt>
                <c:pt idx="46">
                  <c:v>178702.72727000003</c:v>
                </c:pt>
                <c:pt idx="47">
                  <c:v>291814.91907</c:v>
                </c:pt>
                <c:pt idx="48">
                  <c:v>184570.64804999999</c:v>
                </c:pt>
                <c:pt idx="49">
                  <c:v>146841.85993000001</c:v>
                </c:pt>
                <c:pt idx="50">
                  <c:v>240876.49751000004</c:v>
                </c:pt>
                <c:pt idx="51">
                  <c:v>180468.33253000004</c:v>
                </c:pt>
                <c:pt idx="52">
                  <c:v>241327.49749000004</c:v>
                </c:pt>
                <c:pt idx="53">
                  <c:v>183381.26673999996</c:v>
                </c:pt>
                <c:pt idx="54">
                  <c:v>163110.64203999998</c:v>
                </c:pt>
                <c:pt idx="55">
                  <c:v>222508.81985999999</c:v>
                </c:pt>
                <c:pt idx="56">
                  <c:v>205864.58223999999</c:v>
                </c:pt>
                <c:pt idx="57">
                  <c:v>159992.11572999999</c:v>
                </c:pt>
                <c:pt idx="58">
                  <c:v>184346.39918000001</c:v>
                </c:pt>
                <c:pt idx="59">
                  <c:v>261757.34454999998</c:v>
                </c:pt>
                <c:pt idx="60">
                  <c:v>162348.65822000001</c:v>
                </c:pt>
                <c:pt idx="61">
                  <c:v>242587.87018000003</c:v>
                </c:pt>
                <c:pt idx="62">
                  <c:v>152974.77356</c:v>
                </c:pt>
                <c:pt idx="63">
                  <c:v>170459.02661</c:v>
                </c:pt>
                <c:pt idx="64">
                  <c:v>266195.80644000001</c:v>
                </c:pt>
                <c:pt idx="65">
                  <c:v>166138.62856000001</c:v>
                </c:pt>
                <c:pt idx="66">
                  <c:v>185100.97</c:v>
                </c:pt>
                <c:pt idx="67">
                  <c:v>181414.29196</c:v>
                </c:pt>
                <c:pt idx="68">
                  <c:v>314160.89487999998</c:v>
                </c:pt>
                <c:pt idx="69">
                  <c:v>167950.99038</c:v>
                </c:pt>
                <c:pt idx="70">
                  <c:v>322710.26711000002</c:v>
                </c:pt>
                <c:pt idx="71">
                  <c:v>230380.01931000006</c:v>
                </c:pt>
                <c:pt idx="72">
                  <c:v>201528.52406</c:v>
                </c:pt>
                <c:pt idx="73">
                  <c:v>303872.97592</c:v>
                </c:pt>
                <c:pt idx="74">
                  <c:v>204468.81597999996</c:v>
                </c:pt>
                <c:pt idx="75">
                  <c:v>348510.12348000001</c:v>
                </c:pt>
                <c:pt idx="76">
                  <c:v>225526.85413000002</c:v>
                </c:pt>
                <c:pt idx="77">
                  <c:v>243875.92472999997</c:v>
                </c:pt>
                <c:pt idx="78">
                  <c:v>370264.27003999997</c:v>
                </c:pt>
                <c:pt idx="79">
                  <c:v>105702.45524</c:v>
                </c:pt>
                <c:pt idx="80">
                  <c:v>312414.46952999994</c:v>
                </c:pt>
                <c:pt idx="81">
                  <c:v>332705.51707</c:v>
                </c:pt>
                <c:pt idx="82">
                  <c:v>210672.94107000003</c:v>
                </c:pt>
                <c:pt idx="83">
                  <c:v>213927.75036999999</c:v>
                </c:pt>
                <c:pt idx="84">
                  <c:v>309332.58003999991</c:v>
                </c:pt>
                <c:pt idx="85">
                  <c:v>208535.99669</c:v>
                </c:pt>
                <c:pt idx="86">
                  <c:v>216306.65041999996</c:v>
                </c:pt>
                <c:pt idx="87">
                  <c:v>353013.61712000001</c:v>
                </c:pt>
                <c:pt idx="88">
                  <c:v>237536.25527999992</c:v>
                </c:pt>
                <c:pt idx="89">
                  <c:v>294130.35345</c:v>
                </c:pt>
                <c:pt idx="90">
                  <c:v>539210.84802999999</c:v>
                </c:pt>
                <c:pt idx="91">
                  <c:v>79639.538700000019</c:v>
                </c:pt>
                <c:pt idx="92">
                  <c:v>300642.31784999999</c:v>
                </c:pt>
                <c:pt idx="93">
                  <c:v>347567.20347000001</c:v>
                </c:pt>
                <c:pt idx="94">
                  <c:v>244266.12852999999</c:v>
                </c:pt>
                <c:pt idx="95">
                  <c:v>248468.36532000001</c:v>
                </c:pt>
                <c:pt idx="96">
                  <c:v>411311.75404000003</c:v>
                </c:pt>
                <c:pt idx="97">
                  <c:v>217586.35157999996</c:v>
                </c:pt>
                <c:pt idx="98">
                  <c:v>393015.30828</c:v>
                </c:pt>
                <c:pt idx="99">
                  <c:v>305925.4473</c:v>
                </c:pt>
                <c:pt idx="100">
                  <c:v>249976.51719000001</c:v>
                </c:pt>
                <c:pt idx="101">
                  <c:v>452464.27208999998</c:v>
                </c:pt>
                <c:pt idx="102">
                  <c:v>377700.94084</c:v>
                </c:pt>
                <c:pt idx="103">
                  <c:v>106334.83493</c:v>
                </c:pt>
                <c:pt idx="104">
                  <c:v>274878.47626000002</c:v>
                </c:pt>
                <c:pt idx="105">
                  <c:v>368553.23100000003</c:v>
                </c:pt>
                <c:pt idx="106">
                  <c:v>224753.45525000003</c:v>
                </c:pt>
                <c:pt idx="107">
                  <c:v>436510.89381000004</c:v>
                </c:pt>
                <c:pt idx="108">
                  <c:v>298425.87668000004</c:v>
                </c:pt>
                <c:pt idx="109">
                  <c:v>274861.84350999992</c:v>
                </c:pt>
                <c:pt idx="110">
                  <c:v>486763.69520999998</c:v>
                </c:pt>
                <c:pt idx="111">
                  <c:v>346182.86609000002</c:v>
                </c:pt>
                <c:pt idx="112">
                  <c:v>325985.47661000001</c:v>
                </c:pt>
                <c:pt idx="113">
                  <c:v>395833.2647</c:v>
                </c:pt>
                <c:pt idx="114">
                  <c:v>314943.36492999998</c:v>
                </c:pt>
                <c:pt idx="115">
                  <c:v>263182.38178</c:v>
                </c:pt>
                <c:pt idx="116">
                  <c:v>485429.74599000002</c:v>
                </c:pt>
                <c:pt idx="117">
                  <c:v>261284.25961999994</c:v>
                </c:pt>
                <c:pt idx="118">
                  <c:v>98077.339370000016</c:v>
                </c:pt>
                <c:pt idx="119">
                  <c:v>181558.67639000001</c:v>
                </c:pt>
                <c:pt idx="120">
                  <c:v>240481.81552000006</c:v>
                </c:pt>
                <c:pt idx="121">
                  <c:v>409177.00349999999</c:v>
                </c:pt>
                <c:pt idx="122">
                  <c:v>292094.18410000001</c:v>
                </c:pt>
                <c:pt idx="123">
                  <c:v>338934.68442999991</c:v>
                </c:pt>
                <c:pt idx="124">
                  <c:v>526474.25612000003</c:v>
                </c:pt>
                <c:pt idx="125">
                  <c:v>320239.24062</c:v>
                </c:pt>
                <c:pt idx="126">
                  <c:v>380230.99060000008</c:v>
                </c:pt>
                <c:pt idx="127">
                  <c:v>431079.36115000001</c:v>
                </c:pt>
                <c:pt idx="128">
                  <c:v>358884.51078000001</c:v>
                </c:pt>
                <c:pt idx="129">
                  <c:v>296066.90733000002</c:v>
                </c:pt>
                <c:pt idx="130">
                  <c:v>475331.60350000003</c:v>
                </c:pt>
                <c:pt idx="131">
                  <c:v>334394.02922000003</c:v>
                </c:pt>
                <c:pt idx="132">
                  <c:v>394146.35310999985</c:v>
                </c:pt>
                <c:pt idx="133">
                  <c:v>635505.35560999997</c:v>
                </c:pt>
                <c:pt idx="134">
                  <c:v>450592.55091999989</c:v>
                </c:pt>
                <c:pt idx="135">
                  <c:v>492955.95033999998</c:v>
                </c:pt>
                <c:pt idx="136">
                  <c:v>650741.89118000004</c:v>
                </c:pt>
                <c:pt idx="137">
                  <c:v>328728.75118999998</c:v>
                </c:pt>
                <c:pt idx="138">
                  <c:v>705944.96768000012</c:v>
                </c:pt>
                <c:pt idx="139">
                  <c:v>560038.45247999998</c:v>
                </c:pt>
                <c:pt idx="140">
                  <c:v>504167.68981000001</c:v>
                </c:pt>
                <c:pt idx="141">
                  <c:v>496858.02076999989</c:v>
                </c:pt>
                <c:pt idx="142">
                  <c:v>670753.46236</c:v>
                </c:pt>
                <c:pt idx="143">
                  <c:v>527922.19525999983</c:v>
                </c:pt>
                <c:pt idx="144">
                  <c:v>510093.61944999994</c:v>
                </c:pt>
                <c:pt idx="145">
                  <c:v>768978.70117618993</c:v>
                </c:pt>
                <c:pt idx="146">
                  <c:v>530264.11285073997</c:v>
                </c:pt>
                <c:pt idx="147">
                  <c:v>784493.03823843005</c:v>
                </c:pt>
                <c:pt idx="148">
                  <c:v>538092.37761626998</c:v>
                </c:pt>
                <c:pt idx="149">
                  <c:v>561865.34609409992</c:v>
                </c:pt>
                <c:pt idx="150">
                  <c:v>679855.32358396007</c:v>
                </c:pt>
                <c:pt idx="151">
                  <c:v>259099.87517744998</c:v>
                </c:pt>
                <c:pt idx="152">
                  <c:v>375482.54620784003</c:v>
                </c:pt>
                <c:pt idx="153">
                  <c:v>448014.47019763006</c:v>
                </c:pt>
                <c:pt idx="154">
                  <c:v>329369.78752685996</c:v>
                </c:pt>
                <c:pt idx="155">
                  <c:v>308428.44410103001</c:v>
                </c:pt>
                <c:pt idx="156">
                  <c:v>1267305.5718386399</c:v>
                </c:pt>
                <c:pt idx="157">
                  <c:v>598681.79157370003</c:v>
                </c:pt>
                <c:pt idx="158">
                  <c:v>682448.26856809994</c:v>
                </c:pt>
                <c:pt idx="159" formatCode="_(* #,##0_);_(* \(#,##0\);_(* &quot;-&quot;_);_(@_)">
                  <c:v>1153625.1498788702</c:v>
                </c:pt>
                <c:pt idx="160" formatCode="_(* #,##0_);_(* \(#,##0\);_(* &quot;-&quot;_);_(@_)">
                  <c:v>795856.75311496994</c:v>
                </c:pt>
                <c:pt idx="161" formatCode="_(* #,##0_);_(* \(#,##0\);_(* &quot;-&quot;_);_(@_)">
                  <c:v>851165.67283256992</c:v>
                </c:pt>
                <c:pt idx="162" formatCode="_(* #,##0_);_(* \(#,##0\);_(* &quot;-&quot;_);_(@_)">
                  <c:v>1384822.90293829</c:v>
                </c:pt>
                <c:pt idx="163" formatCode="_(* #,##0_);_(* \(#,##0\);_(* &quot;-&quot;_);_(@_)">
                  <c:v>631672.11089309002</c:v>
                </c:pt>
                <c:pt idx="164" formatCode="_(* #,##0_);_(* \(#,##0\);_(* &quot;-&quot;_);_(@_)">
                  <c:v>783710.72549371992</c:v>
                </c:pt>
                <c:pt idx="165" formatCode="_(* #,##0_);_(* \(#,##0\);_(* &quot;-&quot;_);_(@_)">
                  <c:v>854265.35543384997</c:v>
                </c:pt>
                <c:pt idx="166" formatCode="_(* #,##0_);_(* \(#,##0\);_(* &quot;-&quot;_);_(@_)">
                  <c:v>668277.17337821994</c:v>
                </c:pt>
                <c:pt idx="167" formatCode="_(* #,##0_);_(* \(#,##0\);_(* &quot;-&quot;_);_(@_)">
                  <c:v>1144274.1845851599</c:v>
                </c:pt>
                <c:pt idx="168" formatCode="_(* #,##0_);_(* \(#,##0\);_(* &quot;-&quot;_);_(@_)">
                  <c:v>742583.23170947004</c:v>
                </c:pt>
                <c:pt idx="169" formatCode="_(* #,##0_);_(* \(#,##0\);_(* &quot;-&quot;_);_(@_)">
                  <c:v>681545.17802812404</c:v>
                </c:pt>
                <c:pt idx="170" formatCode="_(* #,##0_);_(* \(#,##0\);_(* &quot;-&quot;_);_(@_)">
                  <c:v>802045.77990511199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6C-400D-B2F4-5DBE0142A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28467456"/>
        <c:axId val="127712000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rgbClr val="FFC000"/>
              </a:solidFill>
            </c:spPr>
          </c:marker>
          <c:cat>
            <c:numRef>
              <c:f>Hoja1!$A$2:$A$172</c:f>
              <c:numCache>
                <c:formatCode>mmm\-yy</c:formatCode>
                <c:ptCount val="171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  <c:pt idx="5">
                  <c:v>40483</c:v>
                </c:pt>
                <c:pt idx="6">
                  <c:v>40513</c:v>
                </c:pt>
                <c:pt idx="7">
                  <c:v>40544</c:v>
                </c:pt>
                <c:pt idx="8">
                  <c:v>40575</c:v>
                </c:pt>
                <c:pt idx="9">
                  <c:v>40603</c:v>
                </c:pt>
                <c:pt idx="10">
                  <c:v>40634</c:v>
                </c:pt>
                <c:pt idx="11">
                  <c:v>40664</c:v>
                </c:pt>
                <c:pt idx="12">
                  <c:v>40695</c:v>
                </c:pt>
                <c:pt idx="13">
                  <c:v>40725</c:v>
                </c:pt>
                <c:pt idx="14">
                  <c:v>40756</c:v>
                </c:pt>
                <c:pt idx="15">
                  <c:v>40787</c:v>
                </c:pt>
                <c:pt idx="16">
                  <c:v>40817</c:v>
                </c:pt>
                <c:pt idx="17">
                  <c:v>40848</c:v>
                </c:pt>
                <c:pt idx="18">
                  <c:v>40878</c:v>
                </c:pt>
                <c:pt idx="19">
                  <c:v>40909</c:v>
                </c:pt>
                <c:pt idx="20">
                  <c:v>40940</c:v>
                </c:pt>
                <c:pt idx="21">
                  <c:v>40969</c:v>
                </c:pt>
                <c:pt idx="22">
                  <c:v>41000</c:v>
                </c:pt>
                <c:pt idx="23">
                  <c:v>41030</c:v>
                </c:pt>
                <c:pt idx="24">
                  <c:v>41061</c:v>
                </c:pt>
                <c:pt idx="25">
                  <c:v>41091</c:v>
                </c:pt>
                <c:pt idx="26">
                  <c:v>41122</c:v>
                </c:pt>
                <c:pt idx="27">
                  <c:v>41153</c:v>
                </c:pt>
                <c:pt idx="28">
                  <c:v>41183</c:v>
                </c:pt>
                <c:pt idx="29">
                  <c:v>41214</c:v>
                </c:pt>
                <c:pt idx="30">
                  <c:v>41244</c:v>
                </c:pt>
                <c:pt idx="31">
                  <c:v>41275</c:v>
                </c:pt>
                <c:pt idx="32">
                  <c:v>41306</c:v>
                </c:pt>
                <c:pt idx="33">
                  <c:v>41334</c:v>
                </c:pt>
                <c:pt idx="34">
                  <c:v>41365</c:v>
                </c:pt>
                <c:pt idx="35">
                  <c:v>41395</c:v>
                </c:pt>
                <c:pt idx="36">
                  <c:v>41426</c:v>
                </c:pt>
                <c:pt idx="37">
                  <c:v>41456</c:v>
                </c:pt>
                <c:pt idx="38">
                  <c:v>41487</c:v>
                </c:pt>
                <c:pt idx="39">
                  <c:v>41518</c:v>
                </c:pt>
                <c:pt idx="40">
                  <c:v>41548</c:v>
                </c:pt>
                <c:pt idx="41">
                  <c:v>41579</c:v>
                </c:pt>
                <c:pt idx="42">
                  <c:v>41609</c:v>
                </c:pt>
                <c:pt idx="43">
                  <c:v>41640</c:v>
                </c:pt>
                <c:pt idx="44">
                  <c:v>41671</c:v>
                </c:pt>
                <c:pt idx="45">
                  <c:v>41699</c:v>
                </c:pt>
                <c:pt idx="46">
                  <c:v>41730</c:v>
                </c:pt>
                <c:pt idx="47">
                  <c:v>41760</c:v>
                </c:pt>
                <c:pt idx="48">
                  <c:v>41791</c:v>
                </c:pt>
                <c:pt idx="49">
                  <c:v>41821</c:v>
                </c:pt>
                <c:pt idx="50">
                  <c:v>41852</c:v>
                </c:pt>
                <c:pt idx="51">
                  <c:v>41883</c:v>
                </c:pt>
                <c:pt idx="52">
                  <c:v>41913</c:v>
                </c:pt>
                <c:pt idx="53">
                  <c:v>41944</c:v>
                </c:pt>
                <c:pt idx="54">
                  <c:v>41974</c:v>
                </c:pt>
                <c:pt idx="55">
                  <c:v>42005</c:v>
                </c:pt>
                <c:pt idx="56">
                  <c:v>42036</c:v>
                </c:pt>
                <c:pt idx="57">
                  <c:v>42064</c:v>
                </c:pt>
                <c:pt idx="58">
                  <c:v>42095</c:v>
                </c:pt>
                <c:pt idx="59">
                  <c:v>42125</c:v>
                </c:pt>
                <c:pt idx="60">
                  <c:v>42156</c:v>
                </c:pt>
                <c:pt idx="61">
                  <c:v>42186</c:v>
                </c:pt>
                <c:pt idx="62">
                  <c:v>42217</c:v>
                </c:pt>
                <c:pt idx="63">
                  <c:v>42248</c:v>
                </c:pt>
                <c:pt idx="64">
                  <c:v>42278</c:v>
                </c:pt>
                <c:pt idx="65">
                  <c:v>42309</c:v>
                </c:pt>
                <c:pt idx="66">
                  <c:v>42339</c:v>
                </c:pt>
                <c:pt idx="67">
                  <c:v>42370</c:v>
                </c:pt>
                <c:pt idx="68">
                  <c:v>42401</c:v>
                </c:pt>
                <c:pt idx="69">
                  <c:v>42430</c:v>
                </c:pt>
                <c:pt idx="70">
                  <c:v>42461</c:v>
                </c:pt>
                <c:pt idx="71">
                  <c:v>42491</c:v>
                </c:pt>
                <c:pt idx="72">
                  <c:v>42522</c:v>
                </c:pt>
                <c:pt idx="73">
                  <c:v>42552</c:v>
                </c:pt>
                <c:pt idx="74">
                  <c:v>42583</c:v>
                </c:pt>
                <c:pt idx="75">
                  <c:v>42614</c:v>
                </c:pt>
                <c:pt idx="76">
                  <c:v>42644</c:v>
                </c:pt>
                <c:pt idx="77">
                  <c:v>42675</c:v>
                </c:pt>
                <c:pt idx="78">
                  <c:v>42705</c:v>
                </c:pt>
                <c:pt idx="79">
                  <c:v>42736</c:v>
                </c:pt>
                <c:pt idx="80">
                  <c:v>42767</c:v>
                </c:pt>
                <c:pt idx="81">
                  <c:v>42795</c:v>
                </c:pt>
                <c:pt idx="82">
                  <c:v>42826</c:v>
                </c:pt>
                <c:pt idx="83">
                  <c:v>42856</c:v>
                </c:pt>
                <c:pt idx="84">
                  <c:v>42887</c:v>
                </c:pt>
                <c:pt idx="85">
                  <c:v>42917</c:v>
                </c:pt>
                <c:pt idx="86">
                  <c:v>42948</c:v>
                </c:pt>
                <c:pt idx="87">
                  <c:v>42979</c:v>
                </c:pt>
                <c:pt idx="88">
                  <c:v>43009</c:v>
                </c:pt>
                <c:pt idx="89">
                  <c:v>43040</c:v>
                </c:pt>
                <c:pt idx="90">
                  <c:v>43070</c:v>
                </c:pt>
                <c:pt idx="91">
                  <c:v>43101</c:v>
                </c:pt>
                <c:pt idx="92">
                  <c:v>43132</c:v>
                </c:pt>
                <c:pt idx="93">
                  <c:v>43160</c:v>
                </c:pt>
                <c:pt idx="94">
                  <c:v>43191</c:v>
                </c:pt>
                <c:pt idx="95">
                  <c:v>43221</c:v>
                </c:pt>
                <c:pt idx="96">
                  <c:v>43252</c:v>
                </c:pt>
                <c:pt idx="97">
                  <c:v>43282</c:v>
                </c:pt>
                <c:pt idx="98">
                  <c:v>43313</c:v>
                </c:pt>
                <c:pt idx="99">
                  <c:v>43344</c:v>
                </c:pt>
                <c:pt idx="100">
                  <c:v>43374</c:v>
                </c:pt>
                <c:pt idx="101">
                  <c:v>43405</c:v>
                </c:pt>
                <c:pt idx="102">
                  <c:v>43435</c:v>
                </c:pt>
                <c:pt idx="103">
                  <c:v>43466</c:v>
                </c:pt>
                <c:pt idx="104">
                  <c:v>43497</c:v>
                </c:pt>
                <c:pt idx="105">
                  <c:v>43525</c:v>
                </c:pt>
                <c:pt idx="106">
                  <c:v>43556</c:v>
                </c:pt>
                <c:pt idx="107">
                  <c:v>43586</c:v>
                </c:pt>
                <c:pt idx="108">
                  <c:v>43617</c:v>
                </c:pt>
                <c:pt idx="109">
                  <c:v>43647</c:v>
                </c:pt>
                <c:pt idx="110">
                  <c:v>43678</c:v>
                </c:pt>
                <c:pt idx="111">
                  <c:v>43709</c:v>
                </c:pt>
                <c:pt idx="112">
                  <c:v>43739</c:v>
                </c:pt>
                <c:pt idx="113">
                  <c:v>43770</c:v>
                </c:pt>
                <c:pt idx="114">
                  <c:v>43800</c:v>
                </c:pt>
                <c:pt idx="115">
                  <c:v>43831</c:v>
                </c:pt>
                <c:pt idx="116">
                  <c:v>43862</c:v>
                </c:pt>
                <c:pt idx="117">
                  <c:v>43891</c:v>
                </c:pt>
                <c:pt idx="118">
                  <c:v>43922</c:v>
                </c:pt>
                <c:pt idx="119">
                  <c:v>43952</c:v>
                </c:pt>
                <c:pt idx="120">
                  <c:v>43983</c:v>
                </c:pt>
                <c:pt idx="121">
                  <c:v>44013</c:v>
                </c:pt>
                <c:pt idx="122">
                  <c:v>44044</c:v>
                </c:pt>
                <c:pt idx="123">
                  <c:v>44075</c:v>
                </c:pt>
                <c:pt idx="124">
                  <c:v>44105</c:v>
                </c:pt>
                <c:pt idx="125">
                  <c:v>44136</c:v>
                </c:pt>
                <c:pt idx="126">
                  <c:v>44166</c:v>
                </c:pt>
                <c:pt idx="127">
                  <c:v>44197</c:v>
                </c:pt>
                <c:pt idx="128">
                  <c:v>44228</c:v>
                </c:pt>
                <c:pt idx="129">
                  <c:v>44256</c:v>
                </c:pt>
                <c:pt idx="130">
                  <c:v>44287</c:v>
                </c:pt>
                <c:pt idx="131">
                  <c:v>44317</c:v>
                </c:pt>
                <c:pt idx="132">
                  <c:v>44348</c:v>
                </c:pt>
                <c:pt idx="133">
                  <c:v>44378</c:v>
                </c:pt>
                <c:pt idx="134">
                  <c:v>44409</c:v>
                </c:pt>
                <c:pt idx="135">
                  <c:v>44440</c:v>
                </c:pt>
                <c:pt idx="136">
                  <c:v>44470</c:v>
                </c:pt>
                <c:pt idx="137">
                  <c:v>44501</c:v>
                </c:pt>
                <c:pt idx="138">
                  <c:v>44531</c:v>
                </c:pt>
                <c:pt idx="139">
                  <c:v>44562</c:v>
                </c:pt>
                <c:pt idx="140">
                  <c:v>44593</c:v>
                </c:pt>
                <c:pt idx="141">
                  <c:v>44621</c:v>
                </c:pt>
                <c:pt idx="142">
                  <c:v>44652</c:v>
                </c:pt>
                <c:pt idx="143">
                  <c:v>44682</c:v>
                </c:pt>
                <c:pt idx="144">
                  <c:v>44713</c:v>
                </c:pt>
                <c:pt idx="145">
                  <c:v>44743</c:v>
                </c:pt>
                <c:pt idx="146">
                  <c:v>44774</c:v>
                </c:pt>
                <c:pt idx="147">
                  <c:v>44805</c:v>
                </c:pt>
                <c:pt idx="148">
                  <c:v>44835</c:v>
                </c:pt>
                <c:pt idx="149">
                  <c:v>44866</c:v>
                </c:pt>
                <c:pt idx="150">
                  <c:v>44896</c:v>
                </c:pt>
                <c:pt idx="151">
                  <c:v>44927</c:v>
                </c:pt>
                <c:pt idx="152">
                  <c:v>44958</c:v>
                </c:pt>
                <c:pt idx="153">
                  <c:v>44986</c:v>
                </c:pt>
                <c:pt idx="154">
                  <c:v>45017</c:v>
                </c:pt>
                <c:pt idx="155">
                  <c:v>45047</c:v>
                </c:pt>
                <c:pt idx="156">
                  <c:v>45078</c:v>
                </c:pt>
                <c:pt idx="157">
                  <c:v>45108</c:v>
                </c:pt>
                <c:pt idx="158">
                  <c:v>45139</c:v>
                </c:pt>
                <c:pt idx="159">
                  <c:v>45170</c:v>
                </c:pt>
                <c:pt idx="160">
                  <c:v>45200</c:v>
                </c:pt>
                <c:pt idx="161">
                  <c:v>45231</c:v>
                </c:pt>
                <c:pt idx="162">
                  <c:v>45261</c:v>
                </c:pt>
                <c:pt idx="163">
                  <c:v>45292</c:v>
                </c:pt>
                <c:pt idx="164">
                  <c:v>45323</c:v>
                </c:pt>
                <c:pt idx="165">
                  <c:v>45352</c:v>
                </c:pt>
                <c:pt idx="166">
                  <c:v>45383</c:v>
                </c:pt>
                <c:pt idx="167">
                  <c:v>45413</c:v>
                </c:pt>
                <c:pt idx="168">
                  <c:v>45444</c:v>
                </c:pt>
                <c:pt idx="169">
                  <c:v>45474</c:v>
                </c:pt>
                <c:pt idx="170">
                  <c:v>45505</c:v>
                </c:pt>
              </c:numCache>
            </c:numRef>
          </c:cat>
          <c:val>
            <c:numRef>
              <c:f>Hoja1!$D$2:$D$172</c:f>
              <c:numCache>
                <c:formatCode>#,##0</c:formatCode>
                <c:ptCount val="171"/>
                <c:pt idx="0">
                  <c:v>684878.20442999993</c:v>
                </c:pt>
                <c:pt idx="1">
                  <c:v>552455.16474000004</c:v>
                </c:pt>
                <c:pt idx="2">
                  <c:v>459524.86135000002</c:v>
                </c:pt>
                <c:pt idx="3">
                  <c:v>797378.02175000007</c:v>
                </c:pt>
                <c:pt idx="4">
                  <c:v>547711.81839999999</c:v>
                </c:pt>
                <c:pt idx="5">
                  <c:v>462581.4827900001</c:v>
                </c:pt>
                <c:pt idx="6">
                  <c:v>762230.88979000004</c:v>
                </c:pt>
                <c:pt idx="7">
                  <c:v>412241.58900000009</c:v>
                </c:pt>
                <c:pt idx="8">
                  <c:v>535679.58363000001</c:v>
                </c:pt>
                <c:pt idx="9">
                  <c:v>745670.48829000001</c:v>
                </c:pt>
                <c:pt idx="10">
                  <c:v>532937.223</c:v>
                </c:pt>
                <c:pt idx="11">
                  <c:v>563917.14026000013</c:v>
                </c:pt>
                <c:pt idx="12">
                  <c:v>867973.62332999997</c:v>
                </c:pt>
                <c:pt idx="13">
                  <c:v>610041.81322999997</c:v>
                </c:pt>
                <c:pt idx="14">
                  <c:v>798201.79700000025</c:v>
                </c:pt>
                <c:pt idx="15">
                  <c:v>657373.56499999994</c:v>
                </c:pt>
                <c:pt idx="16">
                  <c:v>550710.79200000002</c:v>
                </c:pt>
                <c:pt idx="17">
                  <c:v>816985.68200000003</c:v>
                </c:pt>
                <c:pt idx="18">
                  <c:v>660461.54405999999</c:v>
                </c:pt>
                <c:pt idx="19">
                  <c:v>428575.38</c:v>
                </c:pt>
                <c:pt idx="20">
                  <c:v>818863.87199999997</c:v>
                </c:pt>
                <c:pt idx="21">
                  <c:v>647014.10199999996</c:v>
                </c:pt>
                <c:pt idx="22">
                  <c:v>491542.71099999995</c:v>
                </c:pt>
                <c:pt idx="23">
                  <c:v>852992.96499999997</c:v>
                </c:pt>
                <c:pt idx="24">
                  <c:v>598679.87199999997</c:v>
                </c:pt>
                <c:pt idx="25">
                  <c:v>528940.09900000005</c:v>
                </c:pt>
                <c:pt idx="26">
                  <c:v>938077.66700000013</c:v>
                </c:pt>
                <c:pt idx="27">
                  <c:v>682475.06700000004</c:v>
                </c:pt>
                <c:pt idx="28">
                  <c:v>778718.68200000015</c:v>
                </c:pt>
                <c:pt idx="29">
                  <c:v>694385.04</c:v>
                </c:pt>
                <c:pt idx="30">
                  <c:v>739475.40399999998</c:v>
                </c:pt>
                <c:pt idx="31">
                  <c:v>685737.98099999991</c:v>
                </c:pt>
                <c:pt idx="32">
                  <c:v>698304.63600000006</c:v>
                </c:pt>
                <c:pt idx="33">
                  <c:v>638475.10600000003</c:v>
                </c:pt>
                <c:pt idx="34">
                  <c:v>611684.48399999994</c:v>
                </c:pt>
                <c:pt idx="35">
                  <c:v>1078719.5920000002</c:v>
                </c:pt>
                <c:pt idx="36">
                  <c:v>820998.24899999995</c:v>
                </c:pt>
                <c:pt idx="37">
                  <c:v>1209331.5530000001</c:v>
                </c:pt>
                <c:pt idx="38">
                  <c:v>851582.52300000004</c:v>
                </c:pt>
                <c:pt idx="39">
                  <c:v>847819.17299999984</c:v>
                </c:pt>
                <c:pt idx="40">
                  <c:v>1235148.26</c:v>
                </c:pt>
                <c:pt idx="41">
                  <c:v>943461.91900000011</c:v>
                </c:pt>
                <c:pt idx="42">
                  <c:v>888863.76300000004</c:v>
                </c:pt>
                <c:pt idx="43">
                  <c:v>953188.0351199999</c:v>
                </c:pt>
                <c:pt idx="44">
                  <c:v>941362.26622999995</c:v>
                </c:pt>
                <c:pt idx="45">
                  <c:v>714507.35381</c:v>
                </c:pt>
                <c:pt idx="46">
                  <c:v>791113.00208000012</c:v>
                </c:pt>
                <c:pt idx="47">
                  <c:v>1256115.50593</c:v>
                </c:pt>
                <c:pt idx="48">
                  <c:v>817808.94304000004</c:v>
                </c:pt>
                <c:pt idx="49">
                  <c:v>616933.89113</c:v>
                </c:pt>
                <c:pt idx="50">
                  <c:v>1124664.5311800002</c:v>
                </c:pt>
                <c:pt idx="51">
                  <c:v>740939.67162000004</c:v>
                </c:pt>
                <c:pt idx="52">
                  <c:v>1183135.7906899999</c:v>
                </c:pt>
                <c:pt idx="53">
                  <c:v>829532.84363999986</c:v>
                </c:pt>
                <c:pt idx="54">
                  <c:v>721444.53954000014</c:v>
                </c:pt>
                <c:pt idx="55">
                  <c:v>1267915.0379700002</c:v>
                </c:pt>
                <c:pt idx="56">
                  <c:v>1066830.4408499999</c:v>
                </c:pt>
                <c:pt idx="57">
                  <c:v>842939.16935999983</c:v>
                </c:pt>
                <c:pt idx="58">
                  <c:v>999806.80145000014</c:v>
                </c:pt>
                <c:pt idx="59">
                  <c:v>1633054.4793899998</c:v>
                </c:pt>
                <c:pt idx="60">
                  <c:v>967785.92258000001</c:v>
                </c:pt>
                <c:pt idx="61">
                  <c:v>1495655.3321900002</c:v>
                </c:pt>
                <c:pt idx="62">
                  <c:v>1024469.5841999998</c:v>
                </c:pt>
                <c:pt idx="63">
                  <c:v>1147176.6949800001</c:v>
                </c:pt>
                <c:pt idx="64">
                  <c:v>1699113.8214499999</c:v>
                </c:pt>
                <c:pt idx="65">
                  <c:v>974472.83019999973</c:v>
                </c:pt>
                <c:pt idx="66">
                  <c:v>1204616.5624599999</c:v>
                </c:pt>
                <c:pt idx="67">
                  <c:v>1359731.2071700001</c:v>
                </c:pt>
                <c:pt idx="68">
                  <c:v>1031932.2042299998</c:v>
                </c:pt>
                <c:pt idx="69">
                  <c:v>898637.8997999999</c:v>
                </c:pt>
                <c:pt idx="70">
                  <c:v>1641358.91775</c:v>
                </c:pt>
                <c:pt idx="71">
                  <c:v>1039926.7296299998</c:v>
                </c:pt>
                <c:pt idx="72">
                  <c:v>1013045.6618200002</c:v>
                </c:pt>
                <c:pt idx="73">
                  <c:v>1543434.8456599996</c:v>
                </c:pt>
                <c:pt idx="74">
                  <c:v>899278.75156999996</c:v>
                </c:pt>
                <c:pt idx="75">
                  <c:v>1631459.2495700002</c:v>
                </c:pt>
                <c:pt idx="76">
                  <c:v>1049996.9521999999</c:v>
                </c:pt>
                <c:pt idx="77">
                  <c:v>1122700.8431599999</c:v>
                </c:pt>
                <c:pt idx="78">
                  <c:v>1878389.7096699998</c:v>
                </c:pt>
                <c:pt idx="79">
                  <c:v>658216.13310999982</c:v>
                </c:pt>
                <c:pt idx="80">
                  <c:v>1227192.4772299998</c:v>
                </c:pt>
                <c:pt idx="81">
                  <c:v>1592406.5038800002</c:v>
                </c:pt>
                <c:pt idx="82">
                  <c:v>1066687.3554000002</c:v>
                </c:pt>
                <c:pt idx="83">
                  <c:v>960147.68117999996</c:v>
                </c:pt>
                <c:pt idx="84">
                  <c:v>1553593.50939</c:v>
                </c:pt>
                <c:pt idx="85">
                  <c:v>977748.87733999989</c:v>
                </c:pt>
                <c:pt idx="86">
                  <c:v>1078154.90347</c:v>
                </c:pt>
                <c:pt idx="87">
                  <c:v>1900682.3840300001</c:v>
                </c:pt>
                <c:pt idx="88">
                  <c:v>1183702.8371799998</c:v>
                </c:pt>
                <c:pt idx="89">
                  <c:v>1351283.0097399999</c:v>
                </c:pt>
                <c:pt idx="90">
                  <c:v>2281494.8087799996</c:v>
                </c:pt>
                <c:pt idx="91">
                  <c:v>676350.68083000008</c:v>
                </c:pt>
                <c:pt idx="92">
                  <c:v>1131571.3205500003</c:v>
                </c:pt>
                <c:pt idx="93">
                  <c:v>1956014.9152900008</c:v>
                </c:pt>
                <c:pt idx="94">
                  <c:v>1212907.1078300003</c:v>
                </c:pt>
                <c:pt idx="95">
                  <c:v>1227008.8300100002</c:v>
                </c:pt>
                <c:pt idx="96">
                  <c:v>2000663.9483999994</c:v>
                </c:pt>
                <c:pt idx="97">
                  <c:v>1100091.8167999999</c:v>
                </c:pt>
                <c:pt idx="98">
                  <c:v>1947173.3297400002</c:v>
                </c:pt>
                <c:pt idx="99">
                  <c:v>1518100.2180199998</c:v>
                </c:pt>
                <c:pt idx="100">
                  <c:v>1192790.11372</c:v>
                </c:pt>
                <c:pt idx="101">
                  <c:v>2051571.4498199997</c:v>
                </c:pt>
                <c:pt idx="102">
                  <c:v>1725606.1617399997</c:v>
                </c:pt>
                <c:pt idx="103">
                  <c:v>783188.5902900002</c:v>
                </c:pt>
                <c:pt idx="104">
                  <c:v>1269394.10773</c:v>
                </c:pt>
                <c:pt idx="105">
                  <c:v>1880950.9840000004</c:v>
                </c:pt>
                <c:pt idx="106">
                  <c:v>1053140.6681899999</c:v>
                </c:pt>
                <c:pt idx="107">
                  <c:v>2086640.2650200005</c:v>
                </c:pt>
                <c:pt idx="108">
                  <c:v>1383648.0209300001</c:v>
                </c:pt>
                <c:pt idx="109">
                  <c:v>1213927.0436100001</c:v>
                </c:pt>
                <c:pt idx="110">
                  <c:v>2171964.2685699998</c:v>
                </c:pt>
                <c:pt idx="111">
                  <c:v>1522450.9888799998</c:v>
                </c:pt>
                <c:pt idx="112">
                  <c:v>1508641.6928399999</c:v>
                </c:pt>
                <c:pt idx="113">
                  <c:v>1986222.9968500002</c:v>
                </c:pt>
                <c:pt idx="114">
                  <c:v>1644003.1249499999</c:v>
                </c:pt>
                <c:pt idx="115">
                  <c:v>1679944.39634</c:v>
                </c:pt>
                <c:pt idx="116">
                  <c:v>1587910.8980800002</c:v>
                </c:pt>
                <c:pt idx="117">
                  <c:v>994842.08855999995</c:v>
                </c:pt>
                <c:pt idx="118">
                  <c:v>375193.13507000002</c:v>
                </c:pt>
                <c:pt idx="119">
                  <c:v>902335.96331999975</c:v>
                </c:pt>
                <c:pt idx="120">
                  <c:v>903207.79720000003</c:v>
                </c:pt>
                <c:pt idx="121">
                  <c:v>1335129.1777800005</c:v>
                </c:pt>
                <c:pt idx="122">
                  <c:v>956077.54610000004</c:v>
                </c:pt>
                <c:pt idx="123">
                  <c:v>1157931.6278500003</c:v>
                </c:pt>
                <c:pt idx="124">
                  <c:v>2004391.5629300005</c:v>
                </c:pt>
                <c:pt idx="125">
                  <c:v>1339727.7592099996</c:v>
                </c:pt>
                <c:pt idx="126">
                  <c:v>1866739.2123600005</c:v>
                </c:pt>
                <c:pt idx="127">
                  <c:v>1903775.1158299998</c:v>
                </c:pt>
                <c:pt idx="128">
                  <c:v>2080059.3477999996</c:v>
                </c:pt>
                <c:pt idx="129">
                  <c:v>1614434.5022499999</c:v>
                </c:pt>
                <c:pt idx="130">
                  <c:v>2479606.3755899994</c:v>
                </c:pt>
                <c:pt idx="131">
                  <c:v>1632382.6329599998</c:v>
                </c:pt>
                <c:pt idx="132">
                  <c:v>1762587.23954</c:v>
                </c:pt>
                <c:pt idx="133">
                  <c:v>2845145.6452600001</c:v>
                </c:pt>
                <c:pt idx="134">
                  <c:v>1799906.6318599998</c:v>
                </c:pt>
                <c:pt idx="135">
                  <c:v>2053908.5385000003</c:v>
                </c:pt>
                <c:pt idx="136">
                  <c:v>3041461.6422700007</c:v>
                </c:pt>
                <c:pt idx="137">
                  <c:v>1541237.64267</c:v>
                </c:pt>
                <c:pt idx="138">
                  <c:v>2977537.7390099997</c:v>
                </c:pt>
                <c:pt idx="139">
                  <c:v>1367716.4708700003</c:v>
                </c:pt>
                <c:pt idx="140">
                  <c:v>1996939.9078199996</c:v>
                </c:pt>
                <c:pt idx="141">
                  <c:v>1767875.6327899999</c:v>
                </c:pt>
                <c:pt idx="142">
                  <c:v>2525044.6762599996</c:v>
                </c:pt>
                <c:pt idx="143">
                  <c:v>1895260.3950499999</c:v>
                </c:pt>
                <c:pt idx="144">
                  <c:v>1855762.6270600006</c:v>
                </c:pt>
                <c:pt idx="145">
                  <c:v>2678100.6094045895</c:v>
                </c:pt>
                <c:pt idx="146">
                  <c:v>1640548.9581500401</c:v>
                </c:pt>
                <c:pt idx="147">
                  <c:v>2589885.1670246799</c:v>
                </c:pt>
                <c:pt idx="148">
                  <c:v>1683644.9527689002</c:v>
                </c:pt>
                <c:pt idx="149">
                  <c:v>1770370.1578060398</c:v>
                </c:pt>
                <c:pt idx="150">
                  <c:v>2751467.7768563903</c:v>
                </c:pt>
                <c:pt idx="151">
                  <c:v>947613.88561623998</c:v>
                </c:pt>
                <c:pt idx="152">
                  <c:v>1353030.29959505</c:v>
                </c:pt>
                <c:pt idx="153">
                  <c:v>1705231.8783557401</c:v>
                </c:pt>
                <c:pt idx="154">
                  <c:v>1164609.9060565499</c:v>
                </c:pt>
                <c:pt idx="155">
                  <c:v>999017.47510320018</c:v>
                </c:pt>
                <c:pt idx="156">
                  <c:v>2445471.8600526</c:v>
                </c:pt>
                <c:pt idx="157">
                  <c:v>1305640.1984226401</c:v>
                </c:pt>
                <c:pt idx="158">
                  <c:v>1459018.8115511499</c:v>
                </c:pt>
                <c:pt idx="159">
                  <c:v>2480037.6209966796</c:v>
                </c:pt>
                <c:pt idx="160">
                  <c:v>1592490.5195492399</c:v>
                </c:pt>
                <c:pt idx="161">
                  <c:v>1706092.37801903</c:v>
                </c:pt>
                <c:pt idx="162">
                  <c:v>2886533.18463809</c:v>
                </c:pt>
                <c:pt idx="163">
                  <c:v>1203741.5177344498</c:v>
                </c:pt>
                <c:pt idx="164">
                  <c:v>1649219.36395744</c:v>
                </c:pt>
                <c:pt idx="165">
                  <c:v>1960034.35498052</c:v>
                </c:pt>
                <c:pt idx="166">
                  <c:v>1586079.8908280688</c:v>
                </c:pt>
                <c:pt idx="167">
                  <c:v>2609542.9922827696</c:v>
                </c:pt>
                <c:pt idx="168">
                  <c:v>1747574.51909427</c:v>
                </c:pt>
                <c:pt idx="169">
                  <c:v>1267938.2327069822</c:v>
                </c:pt>
                <c:pt idx="170">
                  <c:v>1748627.0743621141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76C-400D-B2F4-5DBE0142A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67456"/>
        <c:axId val="127712000"/>
      </c:lineChart>
      <c:dateAx>
        <c:axId val="128467456"/>
        <c:scaling>
          <c:orientation val="minMax"/>
          <c:max val="45534"/>
          <c:min val="43678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 algn="ctr"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7712000"/>
        <c:crosses val="autoZero"/>
        <c:auto val="1"/>
        <c:lblOffset val="100"/>
        <c:baseTimeUnit val="months"/>
        <c:majorUnit val="1"/>
        <c:majorTimeUnit val="years"/>
      </c:dateAx>
      <c:valAx>
        <c:axId val="127712000"/>
        <c:scaling>
          <c:orientation val="minMax"/>
          <c:max val="3000000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 algn="ctr"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8467456"/>
        <c:crosses val="autoZero"/>
        <c:crossBetween val="between"/>
        <c:majorUnit val="500000"/>
        <c:dispUnits>
          <c:builtInUnit val="millions"/>
        </c:dispUnits>
      </c:valAx>
      <c:spPr>
        <a:solidFill>
          <a:sysClr val="window" lastClr="FFFFFF"/>
        </a:solidFill>
      </c:spPr>
    </c:plotArea>
    <c:legend>
      <c:legendPos val="b"/>
      <c:layout>
        <c:manualLayout>
          <c:xMode val="edge"/>
          <c:yMode val="edge"/>
          <c:x val="0.3269926298751778"/>
          <c:y val="0.9049173848020815"/>
          <c:w val="0.33487479734843045"/>
          <c:h val="5.2229483581201018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307198671047133E-2"/>
          <c:y val="3.4375000000000003E-2"/>
          <c:w val="0.80091034858560683"/>
          <c:h val="0.7467328566338450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noFill/>
            <a:ln>
              <a:solidFill>
                <a:srgbClr val="3F3F3F">
                  <a:lumMod val="75000"/>
                </a:srgbClr>
              </a:solidFill>
            </a:ln>
          </c:spPr>
          <c:invertIfNegative val="0"/>
          <c:dLbls>
            <c:dLbl>
              <c:idx val="255"/>
              <c:layout>
                <c:manualLayout>
                  <c:x val="6.5589191461978599E-2"/>
                  <c:y val="-9.13043290713463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45-4AFC-894E-6BC0D84115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Hoja1!$A$2:$A$257</c:f>
              <c:numCache>
                <c:formatCode>mmm\-yy</c:formatCode>
                <c:ptCount val="256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44927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  <c:pt idx="248">
                  <c:v>45292</c:v>
                </c:pt>
                <c:pt idx="249">
                  <c:v>45323</c:v>
                </c:pt>
                <c:pt idx="250">
                  <c:v>45352</c:v>
                </c:pt>
                <c:pt idx="251">
                  <c:v>45383</c:v>
                </c:pt>
                <c:pt idx="252">
                  <c:v>45413</c:v>
                </c:pt>
                <c:pt idx="253">
                  <c:v>45444</c:v>
                </c:pt>
                <c:pt idx="254">
                  <c:v>45474</c:v>
                </c:pt>
                <c:pt idx="255">
                  <c:v>45505</c:v>
                </c:pt>
              </c:numCache>
            </c:numRef>
          </c:cat>
          <c:val>
            <c:numRef>
              <c:f>Hoja1!$C$2:$C$257</c:f>
              <c:numCache>
                <c:formatCode>0.00</c:formatCode>
                <c:ptCount val="256"/>
                <c:pt idx="0">
                  <c:v>0.44901448762000001</c:v>
                </c:pt>
                <c:pt idx="1">
                  <c:v>0.45461763669999999</c:v>
                </c:pt>
                <c:pt idx="2">
                  <c:v>0.46135894281000001</c:v>
                </c:pt>
                <c:pt idx="3">
                  <c:v>0.45852698404000009</c:v>
                </c:pt>
                <c:pt idx="4">
                  <c:v>0.47238276735000007</c:v>
                </c:pt>
                <c:pt idx="5">
                  <c:v>0.49617009615000013</c:v>
                </c:pt>
                <c:pt idx="6">
                  <c:v>0.50225256635000004</c:v>
                </c:pt>
                <c:pt idx="7">
                  <c:v>0.52459851791000001</c:v>
                </c:pt>
                <c:pt idx="8">
                  <c:v>0.53479020864000004</c:v>
                </c:pt>
                <c:pt idx="9">
                  <c:v>0.55749244602000003</c:v>
                </c:pt>
                <c:pt idx="10">
                  <c:v>0.59441806043000012</c:v>
                </c:pt>
                <c:pt idx="11">
                  <c:v>0.61459874699000006</c:v>
                </c:pt>
                <c:pt idx="12">
                  <c:v>0.61459120908999998</c:v>
                </c:pt>
                <c:pt idx="13">
                  <c:v>0.64741092514000009</c:v>
                </c:pt>
                <c:pt idx="14">
                  <c:v>0.65614811503000003</c:v>
                </c:pt>
                <c:pt idx="15">
                  <c:v>0.67357439018999998</c:v>
                </c:pt>
                <c:pt idx="16">
                  <c:v>0.72377773743999996</c:v>
                </c:pt>
                <c:pt idx="17">
                  <c:v>0.73426468144000001</c:v>
                </c:pt>
                <c:pt idx="18">
                  <c:v>0.74574530943999995</c:v>
                </c:pt>
                <c:pt idx="19">
                  <c:v>0.78513323443999994</c:v>
                </c:pt>
                <c:pt idx="20">
                  <c:v>0.80470958443999996</c:v>
                </c:pt>
                <c:pt idx="21">
                  <c:v>0.82260078300000006</c:v>
                </c:pt>
                <c:pt idx="22">
                  <c:v>0.84297913899999999</c:v>
                </c:pt>
                <c:pt idx="23">
                  <c:v>0.86520307600000002</c:v>
                </c:pt>
                <c:pt idx="24">
                  <c:v>0.87693422600000004</c:v>
                </c:pt>
                <c:pt idx="25">
                  <c:v>0.89764581799999998</c:v>
                </c:pt>
                <c:pt idx="26">
                  <c:v>0.916367139</c:v>
                </c:pt>
                <c:pt idx="27">
                  <c:v>0.95945768299999967</c:v>
                </c:pt>
                <c:pt idx="28">
                  <c:v>0.94867422600000006</c:v>
                </c:pt>
                <c:pt idx="29">
                  <c:v>0.95426458400000003</c:v>
                </c:pt>
                <c:pt idx="30">
                  <c:v>1.009561522</c:v>
                </c:pt>
                <c:pt idx="31">
                  <c:v>1.017534116</c:v>
                </c:pt>
                <c:pt idx="32">
                  <c:v>1.0164269159999999</c:v>
                </c:pt>
                <c:pt idx="33">
                  <c:v>1.0241334369499999</c:v>
                </c:pt>
                <c:pt idx="34">
                  <c:v>1.04640927448</c:v>
                </c:pt>
                <c:pt idx="35">
                  <c:v>1.0594069485000002</c:v>
                </c:pt>
                <c:pt idx="36">
                  <c:v>1.1487620965000001</c:v>
                </c:pt>
                <c:pt idx="37">
                  <c:v>1.2185168545</c:v>
                </c:pt>
                <c:pt idx="38">
                  <c:v>1.3088977305000002</c:v>
                </c:pt>
                <c:pt idx="39">
                  <c:v>1.4592892975</c:v>
                </c:pt>
                <c:pt idx="40">
                  <c:v>1.6200342855000001</c:v>
                </c:pt>
                <c:pt idx="41">
                  <c:v>1.7513281045</c:v>
                </c:pt>
                <c:pt idx="42">
                  <c:v>1.9331446375000001</c:v>
                </c:pt>
                <c:pt idx="43">
                  <c:v>2.0705438573000001</c:v>
                </c:pt>
                <c:pt idx="44">
                  <c:v>2.2745682892999999</c:v>
                </c:pt>
                <c:pt idx="45">
                  <c:v>2.4083597227900002</c:v>
                </c:pt>
                <c:pt idx="46">
                  <c:v>2.5194976002599998</c:v>
                </c:pt>
                <c:pt idx="47">
                  <c:v>2.6099411842399998</c:v>
                </c:pt>
                <c:pt idx="48">
                  <c:v>2.7596441732399999</c:v>
                </c:pt>
                <c:pt idx="49">
                  <c:v>2.8262788162399994</c:v>
                </c:pt>
                <c:pt idx="50">
                  <c:v>2.8478567592399995</c:v>
                </c:pt>
                <c:pt idx="51">
                  <c:v>2.89338367024</c:v>
                </c:pt>
                <c:pt idx="52">
                  <c:v>2.8812854662400005</c:v>
                </c:pt>
                <c:pt idx="53">
                  <c:v>2.9574045132400002</c:v>
                </c:pt>
                <c:pt idx="54">
                  <c:v>2.8908404382399997</c:v>
                </c:pt>
                <c:pt idx="55">
                  <c:v>2.8729732032899999</c:v>
                </c:pt>
                <c:pt idx="56">
                  <c:v>2.8117291782899998</c:v>
                </c:pt>
                <c:pt idx="57">
                  <c:v>2.8295624680200002</c:v>
                </c:pt>
                <c:pt idx="58">
                  <c:v>2.7830733780200005</c:v>
                </c:pt>
                <c:pt idx="59">
                  <c:v>2.9083522046600003</c:v>
                </c:pt>
                <c:pt idx="60">
                  <c:v>2.8505964301699991</c:v>
                </c:pt>
                <c:pt idx="61">
                  <c:v>2.8758966151699994</c:v>
                </c:pt>
                <c:pt idx="62">
                  <c:v>3.0094893224699995</c:v>
                </c:pt>
                <c:pt idx="63">
                  <c:v>2.9370718563600002</c:v>
                </c:pt>
                <c:pt idx="64">
                  <c:v>2.9241026747100003</c:v>
                </c:pt>
                <c:pt idx="65">
                  <c:v>2.9774602777000005</c:v>
                </c:pt>
                <c:pt idx="66">
                  <c:v>2.9757900434700009</c:v>
                </c:pt>
                <c:pt idx="67">
                  <c:v>2.9630636525099998</c:v>
                </c:pt>
                <c:pt idx="68">
                  <c:v>2.9552578255599999</c:v>
                </c:pt>
                <c:pt idx="69">
                  <c:v>2.94791938385</c:v>
                </c:pt>
                <c:pt idx="70">
                  <c:v>2.9577147544</c:v>
                </c:pt>
                <c:pt idx="71">
                  <c:v>2.9446555449100007</c:v>
                </c:pt>
                <c:pt idx="72">
                  <c:v>2.9228471050100002</c:v>
                </c:pt>
                <c:pt idx="73">
                  <c:v>2.8663296738499997</c:v>
                </c:pt>
                <c:pt idx="74">
                  <c:v>2.8976810336800001</c:v>
                </c:pt>
                <c:pt idx="75">
                  <c:v>2.9116622629800006</c:v>
                </c:pt>
                <c:pt idx="76">
                  <c:v>3.13971059011</c:v>
                </c:pt>
                <c:pt idx="77">
                  <c:v>3.1577966217799998</c:v>
                </c:pt>
                <c:pt idx="78">
                  <c:v>3.2136848899899997</c:v>
                </c:pt>
                <c:pt idx="79">
                  <c:v>3.4545504155699995</c:v>
                </c:pt>
                <c:pt idx="80">
                  <c:v>3.5388818831199997</c:v>
                </c:pt>
                <c:pt idx="81">
                  <c:v>3.6576131221500003</c:v>
                </c:pt>
                <c:pt idx="82">
                  <c:v>3.88502294705</c:v>
                </c:pt>
                <c:pt idx="83">
                  <c:v>3.9696359192899995</c:v>
                </c:pt>
                <c:pt idx="84">
                  <c:v>4.07152688609</c:v>
                </c:pt>
                <c:pt idx="85">
                  <c:v>4.4058360140199992</c:v>
                </c:pt>
                <c:pt idx="86">
                  <c:v>4.4732151676300003</c:v>
                </c:pt>
                <c:pt idx="87">
                  <c:v>4.5807848107900009</c:v>
                </c:pt>
                <c:pt idx="88">
                  <c:v>4.7566891800599995</c:v>
                </c:pt>
                <c:pt idx="89">
                  <c:v>4.8219756718000006</c:v>
                </c:pt>
                <c:pt idx="90">
                  <c:v>4.8822205226099999</c:v>
                </c:pt>
                <c:pt idx="91">
                  <c:v>5.0118561579299996</c:v>
                </c:pt>
                <c:pt idx="92">
                  <c:v>5.0372150463299992</c:v>
                </c:pt>
                <c:pt idx="93">
                  <c:v>5.0897599524699997</c:v>
                </c:pt>
                <c:pt idx="94">
                  <c:v>5.2358686133100001</c:v>
                </c:pt>
                <c:pt idx="95">
                  <c:v>5.2651451139199992</c:v>
                </c:pt>
                <c:pt idx="96">
                  <c:v>5.3622897067700013</c:v>
                </c:pt>
                <c:pt idx="97">
                  <c:v>5.4963129653300014</c:v>
                </c:pt>
                <c:pt idx="98">
                  <c:v>5.523301172590001</c:v>
                </c:pt>
                <c:pt idx="99">
                  <c:v>5.7711466562400009</c:v>
                </c:pt>
                <c:pt idx="100">
                  <c:v>5.6359474424900009</c:v>
                </c:pt>
                <c:pt idx="101">
                  <c:v>5.6298281440900002</c:v>
                </c:pt>
                <c:pt idx="102">
                  <c:v>5.9106791303000001</c:v>
                </c:pt>
                <c:pt idx="103">
                  <c:v>5.8070673295100006</c:v>
                </c:pt>
                <c:pt idx="104">
                  <c:v>5.8031106725099999</c:v>
                </c:pt>
                <c:pt idx="105">
                  <c:v>6.0176052108800002</c:v>
                </c:pt>
                <c:pt idx="106">
                  <c:v>5.9476756495900007</c:v>
                </c:pt>
                <c:pt idx="107">
                  <c:v>5.9071614215900006</c:v>
                </c:pt>
                <c:pt idx="108">
                  <c:v>6.1344806253300002</c:v>
                </c:pt>
                <c:pt idx="109">
                  <c:v>5.9545365059999993</c:v>
                </c:pt>
                <c:pt idx="110">
                  <c:v>5.8905640490000009</c:v>
                </c:pt>
                <c:pt idx="111">
                  <c:v>5.977299479</c:v>
                </c:pt>
                <c:pt idx="112">
                  <c:v>5.9963523580000002</c:v>
                </c:pt>
                <c:pt idx="113">
                  <c:v>6.1599006680000006</c:v>
                </c:pt>
                <c:pt idx="114">
                  <c:v>6.0428693599999992</c:v>
                </c:pt>
                <c:pt idx="115">
                  <c:v>6.1086627450000011</c:v>
                </c:pt>
                <c:pt idx="116">
                  <c:v>6.3049638840000002</c:v>
                </c:pt>
                <c:pt idx="117">
                  <c:v>6.2067085460000007</c:v>
                </c:pt>
                <c:pt idx="118">
                  <c:v>6.19597321</c:v>
                </c:pt>
                <c:pt idx="119">
                  <c:v>6.2789324579999999</c:v>
                </c:pt>
                <c:pt idx="120">
                  <c:v>6.4733100630000004</c:v>
                </c:pt>
                <c:pt idx="121">
                  <c:v>6.635096044</c:v>
                </c:pt>
                <c:pt idx="122">
                  <c:v>7.2232613720000005</c:v>
                </c:pt>
                <c:pt idx="123">
                  <c:v>7.2035882110000005</c:v>
                </c:pt>
                <c:pt idx="124">
                  <c:v>7.3496015260000007</c:v>
                </c:pt>
                <c:pt idx="125">
                  <c:v>7.7520493029999997</c:v>
                </c:pt>
                <c:pt idx="126">
                  <c:v>7.9862433200000007</c:v>
                </c:pt>
                <c:pt idx="127">
                  <c:v>8.1267018249999996</c:v>
                </c:pt>
                <c:pt idx="128">
                  <c:v>8.3477696170000009</c:v>
                </c:pt>
                <c:pt idx="129">
                  <c:v>8.5433960560000006</c:v>
                </c:pt>
                <c:pt idx="130">
                  <c:v>8.6056272140000001</c:v>
                </c:pt>
                <c:pt idx="131">
                  <c:v>9.0130769649999998</c:v>
                </c:pt>
                <c:pt idx="132">
                  <c:v>8.8697100860000013</c:v>
                </c:pt>
                <c:pt idx="133">
                  <c:v>8.8529208789999991</c:v>
                </c:pt>
                <c:pt idx="134">
                  <c:v>8.6269043800000009</c:v>
                </c:pt>
                <c:pt idx="135">
                  <c:v>8.5739454290000001</c:v>
                </c:pt>
                <c:pt idx="136">
                  <c:v>8.4817169900000007</c:v>
                </c:pt>
                <c:pt idx="137">
                  <c:v>8.4454091830000007</c:v>
                </c:pt>
                <c:pt idx="138">
                  <c:v>8.3491818769999995</c:v>
                </c:pt>
                <c:pt idx="139">
                  <c:v>8.4632162229999999</c:v>
                </c:pt>
                <c:pt idx="140">
                  <c:v>8.4833914910000008</c:v>
                </c:pt>
                <c:pt idx="141">
                  <c:v>8.5959228279999991</c:v>
                </c:pt>
                <c:pt idx="142">
                  <c:v>8.700615419</c:v>
                </c:pt>
                <c:pt idx="143">
                  <c:v>9.0079153709999993</c:v>
                </c:pt>
                <c:pt idx="144">
                  <c:v>9.2300271330000019</c:v>
                </c:pt>
                <c:pt idx="145">
                  <c:v>9.3597038340000012</c:v>
                </c:pt>
                <c:pt idx="146">
                  <c:v>9.8116062369999995</c:v>
                </c:pt>
                <c:pt idx="147">
                  <c:v>10.033791759</c:v>
                </c:pt>
                <c:pt idx="148">
                  <c:v>10.827600461999999</c:v>
                </c:pt>
                <c:pt idx="149">
                  <c:v>10.838859548</c:v>
                </c:pt>
                <c:pt idx="150">
                  <c:v>10.959034721</c:v>
                </c:pt>
                <c:pt idx="151">
                  <c:v>11.532058886</c:v>
                </c:pt>
                <c:pt idx="152">
                  <c:v>11.517189073000001</c:v>
                </c:pt>
                <c:pt idx="153">
                  <c:v>11.388032521</c:v>
                </c:pt>
                <c:pt idx="154">
                  <c:v>11.811914969</c:v>
                </c:pt>
                <c:pt idx="155">
                  <c:v>11.551573910000002</c:v>
                </c:pt>
                <c:pt idx="156">
                  <c:v>11.439512154999997</c:v>
                </c:pt>
                <c:pt idx="157">
                  <c:v>11.898161877</c:v>
                </c:pt>
                <c:pt idx="158">
                  <c:v>11.528385620000002</c:v>
                </c:pt>
                <c:pt idx="159">
                  <c:v>11.757989104</c:v>
                </c:pt>
                <c:pt idx="160">
                  <c:v>11.320442844</c:v>
                </c:pt>
                <c:pt idx="161">
                  <c:v>11.193375511999999</c:v>
                </c:pt>
                <c:pt idx="162">
                  <c:v>11.695989234999999</c:v>
                </c:pt>
                <c:pt idx="163">
                  <c:v>11.439183813000001</c:v>
                </c:pt>
                <c:pt idx="164">
                  <c:v>11.261104994999998</c:v>
                </c:pt>
                <c:pt idx="165">
                  <c:v>11.484826173699998</c:v>
                </c:pt>
                <c:pt idx="166">
                  <c:v>11.677596821699998</c:v>
                </c:pt>
                <c:pt idx="167">
                  <c:v>11.6325685047</c:v>
                </c:pt>
                <c:pt idx="168">
                  <c:v>11.868892123700002</c:v>
                </c:pt>
                <c:pt idx="169">
                  <c:v>11.59193793899</c:v>
                </c:pt>
                <c:pt idx="170">
                  <c:v>11.531636526990001</c:v>
                </c:pt>
                <c:pt idx="171">
                  <c:v>11.769316734990001</c:v>
                </c:pt>
                <c:pt idx="172">
                  <c:v>11.963394488270001</c:v>
                </c:pt>
                <c:pt idx="173">
                  <c:v>12.085090971170001</c:v>
                </c:pt>
                <c:pt idx="174">
                  <c:v>12.324257462739999</c:v>
                </c:pt>
                <c:pt idx="175">
                  <c:v>12.46702405329</c:v>
                </c:pt>
                <c:pt idx="176">
                  <c:v>12.786924834219997</c:v>
                </c:pt>
                <c:pt idx="177">
                  <c:v>13.00576976935</c:v>
                </c:pt>
                <c:pt idx="178">
                  <c:v>12.776229177390004</c:v>
                </c:pt>
                <c:pt idx="179">
                  <c:v>12.91954279566</c:v>
                </c:pt>
                <c:pt idx="180">
                  <c:v>13.151863329539999</c:v>
                </c:pt>
                <c:pt idx="181">
                  <c:v>13.496954594549999</c:v>
                </c:pt>
                <c:pt idx="182">
                  <c:v>13.610247179119998</c:v>
                </c:pt>
                <c:pt idx="183">
                  <c:v>14.302556947530002</c:v>
                </c:pt>
                <c:pt idx="184">
                  <c:v>13.967062951340001</c:v>
                </c:pt>
                <c:pt idx="185">
                  <c:v>13.963709965970001</c:v>
                </c:pt>
                <c:pt idx="186">
                  <c:v>14.50566448741</c:v>
                </c:pt>
                <c:pt idx="187">
                  <c:v>14.111285747559998</c:v>
                </c:pt>
                <c:pt idx="188">
                  <c:v>14.191428360789999</c:v>
                </c:pt>
                <c:pt idx="189">
                  <c:v>14.355014989559999</c:v>
                </c:pt>
                <c:pt idx="190">
                  <c:v>14.258965030740001</c:v>
                </c:pt>
                <c:pt idx="191">
                  <c:v>14.11871126438</c:v>
                </c:pt>
                <c:pt idx="192">
                  <c:v>14.7903001709</c:v>
                </c:pt>
                <c:pt idx="193">
                  <c:v>14.286170120789999</c:v>
                </c:pt>
                <c:pt idx="194">
                  <c:v>14.342729855669999</c:v>
                </c:pt>
                <c:pt idx="195">
                  <c:v>14.473772407570001</c:v>
                </c:pt>
                <c:pt idx="196">
                  <c:v>14.437865759640001</c:v>
                </c:pt>
                <c:pt idx="197">
                  <c:v>14.677708379339999</c:v>
                </c:pt>
                <c:pt idx="198">
                  <c:v>14.66899093376</c:v>
                </c:pt>
                <c:pt idx="199">
                  <c:v>14.650145472879998</c:v>
                </c:pt>
                <c:pt idx="200">
                  <c:v>15.390053732079998</c:v>
                </c:pt>
                <c:pt idx="201">
                  <c:v>15.498019252699999</c:v>
                </c:pt>
                <c:pt idx="202">
                  <c:v>14.719179328639997</c:v>
                </c:pt>
                <c:pt idx="203">
                  <c:v>14.167907911399999</c:v>
                </c:pt>
                <c:pt idx="204">
                  <c:v>13.238555827120001</c:v>
                </c:pt>
                <c:pt idx="205">
                  <c:v>12.81605966455</c:v>
                </c:pt>
                <c:pt idx="206">
                  <c:v>12.802946638730001</c:v>
                </c:pt>
                <c:pt idx="207">
                  <c:v>11.781729427370001</c:v>
                </c:pt>
                <c:pt idx="208">
                  <c:v>11.424458248000001</c:v>
                </c:pt>
                <c:pt idx="209">
                  <c:v>11.719719338580001</c:v>
                </c:pt>
                <c:pt idx="210">
                  <c:v>11.14881812502</c:v>
                </c:pt>
                <c:pt idx="211">
                  <c:v>11.306266586760001</c:v>
                </c:pt>
                <c:pt idx="212">
                  <c:v>11.36220032688</c:v>
                </c:pt>
                <c:pt idx="213">
                  <c:v>11.980894011810001</c:v>
                </c:pt>
                <c:pt idx="214">
                  <c:v>12.565703777790002</c:v>
                </c:pt>
                <c:pt idx="215">
                  <c:v>14.292862754180002</c:v>
                </c:pt>
                <c:pt idx="216">
                  <c:v>14.87007407099</c:v>
                </c:pt>
                <c:pt idx="217">
                  <c:v>15.57578897574</c:v>
                </c:pt>
                <c:pt idx="218">
                  <c:v>16.859477091110001</c:v>
                </c:pt>
                <c:pt idx="219">
                  <c:v>17.544807810049999</c:v>
                </c:pt>
                <c:pt idx="220">
                  <c:v>18.286763454789998</c:v>
                </c:pt>
                <c:pt idx="221">
                  <c:v>19.199565899070002</c:v>
                </c:pt>
                <c:pt idx="222">
                  <c:v>19.392586271960003</c:v>
                </c:pt>
                <c:pt idx="223">
                  <c:v>20.17767082153</c:v>
                </c:pt>
                <c:pt idx="224">
                  <c:v>19.51265308524</c:v>
                </c:pt>
                <c:pt idx="225">
                  <c:v>19.284250466230002</c:v>
                </c:pt>
                <c:pt idx="226">
                  <c:v>19.23690048333</c:v>
                </c:pt>
                <c:pt idx="227">
                  <c:v>19.086916925139999</c:v>
                </c:pt>
                <c:pt idx="228">
                  <c:v>19.156266521189998</c:v>
                </c:pt>
                <c:pt idx="229">
                  <c:v>19.13349464237</c:v>
                </c:pt>
                <c:pt idx="230">
                  <c:v>18.832976260948399</c:v>
                </c:pt>
                <c:pt idx="231">
                  <c:v>18.593947025307699</c:v>
                </c:pt>
                <c:pt idx="232">
                  <c:v>18.838386565933952</c:v>
                </c:pt>
                <c:pt idx="233">
                  <c:v>17.59321938999658</c:v>
                </c:pt>
                <c:pt idx="234">
                  <c:v>17.589215310228518</c:v>
                </c:pt>
                <c:pt idx="235">
                  <c:v>17.389234992170948</c:v>
                </c:pt>
                <c:pt idx="236">
                  <c:v>17.270070984219739</c:v>
                </c:pt>
                <c:pt idx="237">
                  <c:v>16.754846519596949</c:v>
                </c:pt>
                <c:pt idx="238">
                  <c:v>16.741046315735058</c:v>
                </c:pt>
                <c:pt idx="239">
                  <c:v>15.72199522036475</c:v>
                </c:pt>
                <c:pt idx="240">
                  <c:v>15.045246051576921</c:v>
                </c:pt>
                <c:pt idx="241">
                  <c:v>14.877743332180881</c:v>
                </c:pt>
                <c:pt idx="242">
                  <c:v>13.67557983080142</c:v>
                </c:pt>
                <c:pt idx="243">
                  <c:v>13.341865528485169</c:v>
                </c:pt>
                <c:pt idx="244">
                  <c:v>12.862885870816728</c:v>
                </c:pt>
                <c:pt idx="245">
                  <c:v>12.51396706209837</c:v>
                </c:pt>
                <c:pt idx="246">
                  <c:v>12.160388955572889</c:v>
                </c:pt>
                <c:pt idx="247">
                  <c:v>11.590486784000259</c:v>
                </c:pt>
                <c:pt idx="248">
                  <c:v>11.474042180402829</c:v>
                </c:pt>
                <c:pt idx="249">
                  <c:v>11.362003065479342</c:v>
                </c:pt>
                <c:pt idx="250">
                  <c:v>11.210554656867899</c:v>
                </c:pt>
                <c:pt idx="251">
                  <c:v>11.29311725578806</c:v>
                </c:pt>
                <c:pt idx="252">
                  <c:v>12.067797032483499</c:v>
                </c:pt>
                <c:pt idx="253">
                  <c:v>12.126932512993699</c:v>
                </c:pt>
                <c:pt idx="254">
                  <c:v>12.0057027677327</c:v>
                </c:pt>
                <c:pt idx="255">
                  <c:v>12.173603968705599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93-4810-820E-3C8AE5B39E9E}"/>
            </c:ext>
          </c:extLst>
        </c:ser>
        <c:ser>
          <c:idx val="0"/>
          <c:order val="1"/>
          <c:tx>
            <c:strRef>
              <c:f>Hoja1!$B$1</c:f>
              <c:strCache>
                <c:ptCount val="1"/>
                <c:pt idx="0">
                  <c:v>VIS </c:v>
                </c:pt>
              </c:strCache>
            </c:strRef>
          </c:tx>
          <c:spPr>
            <a:solidFill>
              <a:srgbClr val="70C3CE"/>
            </a:solidFill>
            <a:ln>
              <a:solidFill>
                <a:srgbClr val="88AEB6"/>
              </a:solidFill>
            </a:ln>
          </c:spPr>
          <c:invertIfNegative val="0"/>
          <c:dPt>
            <c:idx val="18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93-4810-820E-3C8AE5B39E9E}"/>
              </c:ext>
            </c:extLst>
          </c:dPt>
          <c:dPt>
            <c:idx val="18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C93-4810-820E-3C8AE5B39E9E}"/>
              </c:ext>
            </c:extLst>
          </c:dPt>
          <c:dLbls>
            <c:dLbl>
              <c:idx val="255"/>
              <c:layout>
                <c:manualLayout>
                  <c:x val="5.2454997123235786E-2"/>
                  <c:y val="-6.08695527142308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accent1"/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45-4AFC-894E-6BC0D84115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Hoja1!$A$2:$A$257</c:f>
              <c:numCache>
                <c:formatCode>mmm\-yy</c:formatCode>
                <c:ptCount val="256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44927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  <c:pt idx="248">
                  <c:v>45292</c:v>
                </c:pt>
                <c:pt idx="249">
                  <c:v>45323</c:v>
                </c:pt>
                <c:pt idx="250">
                  <c:v>45352</c:v>
                </c:pt>
                <c:pt idx="251">
                  <c:v>45383</c:v>
                </c:pt>
                <c:pt idx="252">
                  <c:v>45413</c:v>
                </c:pt>
                <c:pt idx="253">
                  <c:v>45444</c:v>
                </c:pt>
                <c:pt idx="254">
                  <c:v>45474</c:v>
                </c:pt>
                <c:pt idx="255">
                  <c:v>45505</c:v>
                </c:pt>
              </c:numCache>
            </c:numRef>
          </c:cat>
          <c:val>
            <c:numRef>
              <c:f>Hoja1!$B$2:$B$257</c:f>
              <c:numCache>
                <c:formatCode>0.00</c:formatCode>
                <c:ptCount val="256"/>
                <c:pt idx="0">
                  <c:v>0.36534713918</c:v>
                </c:pt>
                <c:pt idx="1">
                  <c:v>0.37452564209000005</c:v>
                </c:pt>
                <c:pt idx="2">
                  <c:v>0.38681794887000004</c:v>
                </c:pt>
                <c:pt idx="3">
                  <c:v>0.38993458846000006</c:v>
                </c:pt>
                <c:pt idx="4">
                  <c:v>0.39368091656999998</c:v>
                </c:pt>
                <c:pt idx="5">
                  <c:v>0.40310844475000002</c:v>
                </c:pt>
                <c:pt idx="6">
                  <c:v>0.3971765183</c:v>
                </c:pt>
                <c:pt idx="7">
                  <c:v>0.39748644615000001</c:v>
                </c:pt>
                <c:pt idx="8">
                  <c:v>0.38871772814</c:v>
                </c:pt>
                <c:pt idx="9">
                  <c:v>0.39156025395999999</c:v>
                </c:pt>
                <c:pt idx="10">
                  <c:v>0.39810405212999994</c:v>
                </c:pt>
                <c:pt idx="11">
                  <c:v>0.39668146689</c:v>
                </c:pt>
                <c:pt idx="12">
                  <c:v>0.38249158378999992</c:v>
                </c:pt>
                <c:pt idx="13">
                  <c:v>0.39678386091999995</c:v>
                </c:pt>
                <c:pt idx="14">
                  <c:v>0.38444889014</c:v>
                </c:pt>
                <c:pt idx="15">
                  <c:v>0.38606486785999994</c:v>
                </c:pt>
                <c:pt idx="16">
                  <c:v>0.40300514796000003</c:v>
                </c:pt>
                <c:pt idx="17">
                  <c:v>0.39986326495999996</c:v>
                </c:pt>
                <c:pt idx="18">
                  <c:v>0.40004629995999996</c:v>
                </c:pt>
                <c:pt idx="19">
                  <c:v>0.41579717496000002</c:v>
                </c:pt>
                <c:pt idx="20">
                  <c:v>0.41876991196000007</c:v>
                </c:pt>
                <c:pt idx="21">
                  <c:v>0.41718831500000009</c:v>
                </c:pt>
                <c:pt idx="22">
                  <c:v>0.41659577100000006</c:v>
                </c:pt>
                <c:pt idx="23">
                  <c:v>0.42511672000000011</c:v>
                </c:pt>
                <c:pt idx="24">
                  <c:v>0.429671319</c:v>
                </c:pt>
                <c:pt idx="25">
                  <c:v>0.43169496600000001</c:v>
                </c:pt>
                <c:pt idx="26">
                  <c:v>0.43543648800000007</c:v>
                </c:pt>
                <c:pt idx="27">
                  <c:v>0.44205035999999998</c:v>
                </c:pt>
                <c:pt idx="28">
                  <c:v>0.42589925100000003</c:v>
                </c:pt>
                <c:pt idx="29">
                  <c:v>0.42038844000000009</c:v>
                </c:pt>
                <c:pt idx="30">
                  <c:v>0.42972996600000002</c:v>
                </c:pt>
                <c:pt idx="31">
                  <c:v>0.41999962099999999</c:v>
                </c:pt>
                <c:pt idx="32">
                  <c:v>0.41517349800000009</c:v>
                </c:pt>
                <c:pt idx="33">
                  <c:v>0.416794206</c:v>
                </c:pt>
                <c:pt idx="34">
                  <c:v>0.42269554186000002</c:v>
                </c:pt>
                <c:pt idx="35">
                  <c:v>0.42016995551999997</c:v>
                </c:pt>
                <c:pt idx="36">
                  <c:v>0.43497763851999993</c:v>
                </c:pt>
                <c:pt idx="37">
                  <c:v>0.44275805351999997</c:v>
                </c:pt>
                <c:pt idx="38">
                  <c:v>0.47099253151999998</c:v>
                </c:pt>
                <c:pt idx="39">
                  <c:v>0.5105065475199998</c:v>
                </c:pt>
                <c:pt idx="40">
                  <c:v>0.54760770152000005</c:v>
                </c:pt>
                <c:pt idx="41">
                  <c:v>0.58301407851999998</c:v>
                </c:pt>
                <c:pt idx="42">
                  <c:v>0.63929664052000001</c:v>
                </c:pt>
                <c:pt idx="43">
                  <c:v>0.67937120052000011</c:v>
                </c:pt>
                <c:pt idx="44">
                  <c:v>0.74786985152000007</c:v>
                </c:pt>
                <c:pt idx="45">
                  <c:v>0.79523565452000011</c:v>
                </c:pt>
                <c:pt idx="46">
                  <c:v>0.8362489566600001</c:v>
                </c:pt>
                <c:pt idx="47">
                  <c:v>0.87567994599999999</c:v>
                </c:pt>
                <c:pt idx="48">
                  <c:v>0.93014628200000016</c:v>
                </c:pt>
                <c:pt idx="49">
                  <c:v>0.9620554280000001</c:v>
                </c:pt>
                <c:pt idx="50">
                  <c:v>0.97702406799999997</c:v>
                </c:pt>
                <c:pt idx="51">
                  <c:v>1.0080137929999999</c:v>
                </c:pt>
                <c:pt idx="52">
                  <c:v>1.0153286139999997</c:v>
                </c:pt>
                <c:pt idx="53">
                  <c:v>1.038807381</c:v>
                </c:pt>
                <c:pt idx="54">
                  <c:v>1.0144871059999998</c:v>
                </c:pt>
                <c:pt idx="55">
                  <c:v>1.012961607</c:v>
                </c:pt>
                <c:pt idx="56">
                  <c:v>0.99417123199999979</c:v>
                </c:pt>
                <c:pt idx="57">
                  <c:v>0.98784205400000002</c:v>
                </c:pt>
                <c:pt idx="58">
                  <c:v>0.95950732300000008</c:v>
                </c:pt>
                <c:pt idx="59">
                  <c:v>0.98686999400000008</c:v>
                </c:pt>
                <c:pt idx="60">
                  <c:v>0.9661421200000001</c:v>
                </c:pt>
                <c:pt idx="61">
                  <c:v>0.96260160300000008</c:v>
                </c:pt>
                <c:pt idx="62">
                  <c:v>0.98022951300000016</c:v>
                </c:pt>
                <c:pt idx="63">
                  <c:v>0.94071894700000014</c:v>
                </c:pt>
                <c:pt idx="64">
                  <c:v>0.93177090300000009</c:v>
                </c:pt>
                <c:pt idx="65">
                  <c:v>0.95369280099999998</c:v>
                </c:pt>
                <c:pt idx="66">
                  <c:v>0.95305619799999985</c:v>
                </c:pt>
                <c:pt idx="67">
                  <c:v>0.94890951362999998</c:v>
                </c:pt>
                <c:pt idx="68">
                  <c:v>0.94118523563000001</c:v>
                </c:pt>
                <c:pt idx="69">
                  <c:v>0.93468545562999994</c:v>
                </c:pt>
                <c:pt idx="70">
                  <c:v>0.93792730163000015</c:v>
                </c:pt>
                <c:pt idx="71">
                  <c:v>0.92558466962999997</c:v>
                </c:pt>
                <c:pt idx="72">
                  <c:v>0.92880736662999985</c:v>
                </c:pt>
                <c:pt idx="73">
                  <c:v>0.90626504162999988</c:v>
                </c:pt>
                <c:pt idx="74">
                  <c:v>0.90976665162999981</c:v>
                </c:pt>
                <c:pt idx="75">
                  <c:v>0.90713508862999992</c:v>
                </c:pt>
                <c:pt idx="76">
                  <c:v>0.93981641363000012</c:v>
                </c:pt>
                <c:pt idx="77">
                  <c:v>0.91297876062999994</c:v>
                </c:pt>
                <c:pt idx="78">
                  <c:v>0.91180700162999995</c:v>
                </c:pt>
                <c:pt idx="79">
                  <c:v>0.94744625999999998</c:v>
                </c:pt>
                <c:pt idx="80">
                  <c:v>0.96372722900000007</c:v>
                </c:pt>
                <c:pt idx="81">
                  <c:v>0.97891243700000008</c:v>
                </c:pt>
                <c:pt idx="82">
                  <c:v>1.0223222439999999</c:v>
                </c:pt>
                <c:pt idx="83">
                  <c:v>1.0287801269999999</c:v>
                </c:pt>
                <c:pt idx="84">
                  <c:v>1.034435158</c:v>
                </c:pt>
                <c:pt idx="85">
                  <c:v>1.1262562016599997</c:v>
                </c:pt>
                <c:pt idx="86">
                  <c:v>1.1619418956600001</c:v>
                </c:pt>
                <c:pt idx="87">
                  <c:v>1.2084782186600003</c:v>
                </c:pt>
                <c:pt idx="88">
                  <c:v>1.2827268806600003</c:v>
                </c:pt>
                <c:pt idx="89">
                  <c:v>1.3329665926600001</c:v>
                </c:pt>
                <c:pt idx="90">
                  <c:v>1.38209902666</c:v>
                </c:pt>
                <c:pt idx="91">
                  <c:v>1.4516055596600002</c:v>
                </c:pt>
                <c:pt idx="92">
                  <c:v>1.4675615096600003</c:v>
                </c:pt>
                <c:pt idx="93">
                  <c:v>1.5204973396600001</c:v>
                </c:pt>
                <c:pt idx="94">
                  <c:v>1.6067775536600002</c:v>
                </c:pt>
                <c:pt idx="95">
                  <c:v>1.6421397896600001</c:v>
                </c:pt>
                <c:pt idx="96">
                  <c:v>1.6949167606600002</c:v>
                </c:pt>
                <c:pt idx="97">
                  <c:v>1.7439889210000001</c:v>
                </c:pt>
                <c:pt idx="98">
                  <c:v>1.7745873622300001</c:v>
                </c:pt>
                <c:pt idx="99">
                  <c:v>1.8654188142299999</c:v>
                </c:pt>
                <c:pt idx="100">
                  <c:v>1.8606135712299998</c:v>
                </c:pt>
                <c:pt idx="101">
                  <c:v>1.8697318432299999</c:v>
                </c:pt>
                <c:pt idx="102">
                  <c:v>1.9432850562299997</c:v>
                </c:pt>
                <c:pt idx="103">
                  <c:v>1.9451275112899999</c:v>
                </c:pt>
                <c:pt idx="104">
                  <c:v>1.9654179592899998</c:v>
                </c:pt>
                <c:pt idx="105">
                  <c:v>2.0341077092899997</c:v>
                </c:pt>
                <c:pt idx="106">
                  <c:v>2.0053808842899996</c:v>
                </c:pt>
                <c:pt idx="107">
                  <c:v>2.0045006002900001</c:v>
                </c:pt>
                <c:pt idx="108">
                  <c:v>2.0662572212899999</c:v>
                </c:pt>
                <c:pt idx="109">
                  <c:v>1.9769075892900001</c:v>
                </c:pt>
                <c:pt idx="110">
                  <c:v>1.95977833206</c:v>
                </c:pt>
                <c:pt idx="111">
                  <c:v>2.0129187720599999</c:v>
                </c:pt>
                <c:pt idx="112">
                  <c:v>2.0189673950600002</c:v>
                </c:pt>
                <c:pt idx="113">
                  <c:v>2.0834269750600001</c:v>
                </c:pt>
                <c:pt idx="114">
                  <c:v>2.07785764106</c:v>
                </c:pt>
                <c:pt idx="115">
                  <c:v>2.0910781159999998</c:v>
                </c:pt>
                <c:pt idx="116">
                  <c:v>2.1519395779999999</c:v>
                </c:pt>
                <c:pt idx="117">
                  <c:v>2.1296356800000003</c:v>
                </c:pt>
                <c:pt idx="118">
                  <c:v>2.1318320200000005</c:v>
                </c:pt>
                <c:pt idx="119">
                  <c:v>2.169014545</c:v>
                </c:pt>
                <c:pt idx="120">
                  <c:v>2.2003635669999997</c:v>
                </c:pt>
                <c:pt idx="121">
                  <c:v>2.2608959629999994</c:v>
                </c:pt>
                <c:pt idx="122">
                  <c:v>2.3531220890000002</c:v>
                </c:pt>
                <c:pt idx="123">
                  <c:v>2.2863001059999997</c:v>
                </c:pt>
                <c:pt idx="124">
                  <c:v>2.3056308969999999</c:v>
                </c:pt>
                <c:pt idx="125">
                  <c:v>2.3596126979999998</c:v>
                </c:pt>
                <c:pt idx="126">
                  <c:v>2.3744955600000002</c:v>
                </c:pt>
                <c:pt idx="127">
                  <c:v>2.383425414</c:v>
                </c:pt>
                <c:pt idx="128">
                  <c:v>2.4274348770000005</c:v>
                </c:pt>
                <c:pt idx="129">
                  <c:v>2.4726051709999997</c:v>
                </c:pt>
                <c:pt idx="130">
                  <c:v>2.4850907619999996</c:v>
                </c:pt>
                <c:pt idx="131">
                  <c:v>2.5584155159999997</c:v>
                </c:pt>
                <c:pt idx="132">
                  <c:v>2.552700207</c:v>
                </c:pt>
                <c:pt idx="133">
                  <c:v>2.566300107</c:v>
                </c:pt>
                <c:pt idx="134">
                  <c:v>2.5200213479999993</c:v>
                </c:pt>
                <c:pt idx="135">
                  <c:v>2.5328080239999999</c:v>
                </c:pt>
                <c:pt idx="136">
                  <c:v>2.5181569610000003</c:v>
                </c:pt>
                <c:pt idx="137">
                  <c:v>2.5009223499999997</c:v>
                </c:pt>
                <c:pt idx="138">
                  <c:v>2.4832205709999999</c:v>
                </c:pt>
                <c:pt idx="139">
                  <c:v>2.4732582789999999</c:v>
                </c:pt>
                <c:pt idx="140">
                  <c:v>2.4414322659999996</c:v>
                </c:pt>
                <c:pt idx="141">
                  <c:v>2.4151012930000002</c:v>
                </c:pt>
                <c:pt idx="142">
                  <c:v>2.3974168799999998</c:v>
                </c:pt>
                <c:pt idx="143">
                  <c:v>2.4054183579999999</c:v>
                </c:pt>
                <c:pt idx="144">
                  <c:v>2.3575384079999999</c:v>
                </c:pt>
                <c:pt idx="145">
                  <c:v>2.3346363999999999</c:v>
                </c:pt>
                <c:pt idx="146">
                  <c:v>2.3868187390000002</c:v>
                </c:pt>
                <c:pt idx="147">
                  <c:v>2.3365052529999994</c:v>
                </c:pt>
                <c:pt idx="148">
                  <c:v>2.3908648339999998</c:v>
                </c:pt>
                <c:pt idx="149">
                  <c:v>2.3499506169999997</c:v>
                </c:pt>
                <c:pt idx="150">
                  <c:v>2.3322350090000001</c:v>
                </c:pt>
                <c:pt idx="151">
                  <c:v>2.3680388159999994</c:v>
                </c:pt>
                <c:pt idx="152">
                  <c:v>2.3129462190000001</c:v>
                </c:pt>
                <c:pt idx="153">
                  <c:v>2.4218839870000002</c:v>
                </c:pt>
                <c:pt idx="154">
                  <c:v>2.5125031899999994</c:v>
                </c:pt>
                <c:pt idx="155">
                  <c:v>2.5080790599999996</c:v>
                </c:pt>
                <c:pt idx="156">
                  <c:v>2.5561983280000002</c:v>
                </c:pt>
                <c:pt idx="157">
                  <c:v>2.6845142620000004</c:v>
                </c:pt>
                <c:pt idx="158">
                  <c:v>2.6581007030000006</c:v>
                </c:pt>
                <c:pt idx="159">
                  <c:v>2.7933384760000002</c:v>
                </c:pt>
                <c:pt idx="160">
                  <c:v>2.8243912400000002</c:v>
                </c:pt>
                <c:pt idx="161">
                  <c:v>2.8493640250000003</c:v>
                </c:pt>
                <c:pt idx="162">
                  <c:v>3.0321600769999999</c:v>
                </c:pt>
                <c:pt idx="163">
                  <c:v>3.0703575550000002</c:v>
                </c:pt>
                <c:pt idx="164">
                  <c:v>3.0374504240000002</c:v>
                </c:pt>
                <c:pt idx="165">
                  <c:v>3.0357987735299998</c:v>
                </c:pt>
                <c:pt idx="166">
                  <c:v>3.1205529875299995</c:v>
                </c:pt>
                <c:pt idx="167">
                  <c:v>3.0892176685299995</c:v>
                </c:pt>
                <c:pt idx="168">
                  <c:v>3.1422978475300001</c:v>
                </c:pt>
                <c:pt idx="169">
                  <c:v>3.0920600220200001</c:v>
                </c:pt>
                <c:pt idx="170">
                  <c:v>3.0851790890199999</c:v>
                </c:pt>
                <c:pt idx="171">
                  <c:v>3.1244758480199994</c:v>
                </c:pt>
                <c:pt idx="172">
                  <c:v>3.1015204159300001</c:v>
                </c:pt>
                <c:pt idx="173">
                  <c:v>3.1136706062099999</c:v>
                </c:pt>
                <c:pt idx="174">
                  <c:v>3.1967882550800004</c:v>
                </c:pt>
                <c:pt idx="175">
                  <c:v>3.3329390436899997</c:v>
                </c:pt>
                <c:pt idx="176">
                  <c:v>3.33954589432</c:v>
                </c:pt>
                <c:pt idx="177">
                  <c:v>3.3724768630700002</c:v>
                </c:pt>
                <c:pt idx="178">
                  <c:v>3.3098166211200004</c:v>
                </c:pt>
                <c:pt idx="179">
                  <c:v>3.3441092399499999</c:v>
                </c:pt>
                <c:pt idx="180">
                  <c:v>3.378649854899999</c:v>
                </c:pt>
                <c:pt idx="181">
                  <c:v>3.4806290288999997</c:v>
                </c:pt>
                <c:pt idx="182">
                  <c:v>3.4896793837899995</c:v>
                </c:pt>
                <c:pt idx="183">
                  <c:v>3.6663880416499994</c:v>
                </c:pt>
                <c:pt idx="184">
                  <c:v>3.61929987183</c:v>
                </c:pt>
                <c:pt idx="185">
                  <c:v>3.6317401337400006</c:v>
                </c:pt>
                <c:pt idx="186">
                  <c:v>3.7900740523800001</c:v>
                </c:pt>
                <c:pt idx="187">
                  <c:v>3.6285641451899999</c:v>
                </c:pt>
                <c:pt idx="188">
                  <c:v>3.6552594414200001</c:v>
                </c:pt>
                <c:pt idx="189">
                  <c:v>3.6294955998299998</c:v>
                </c:pt>
                <c:pt idx="190">
                  <c:v>3.6504816273599996</c:v>
                </c:pt>
                <c:pt idx="191">
                  <c:v>3.6309689540800001</c:v>
                </c:pt>
                <c:pt idx="192">
                  <c:v>3.8190114825700001</c:v>
                </c:pt>
                <c:pt idx="193">
                  <c:v>3.70612560521</c:v>
                </c:pt>
                <c:pt idx="194">
                  <c:v>3.7634010971400005</c:v>
                </c:pt>
                <c:pt idx="195">
                  <c:v>3.8571494840700002</c:v>
                </c:pt>
                <c:pt idx="196">
                  <c:v>3.8974069028600002</c:v>
                </c:pt>
                <c:pt idx="197">
                  <c:v>3.97341586228</c:v>
                </c:pt>
                <c:pt idx="198">
                  <c:v>3.9167848548900008</c:v>
                </c:pt>
                <c:pt idx="199">
                  <c:v>3.8540272789800007</c:v>
                </c:pt>
                <c:pt idx="200">
                  <c:v>4.0108748258300002</c:v>
                </c:pt>
                <c:pt idx="201">
                  <c:v>4.22142609556</c:v>
                </c:pt>
                <c:pt idx="202">
                  <c:v>4.114157124180001</c:v>
                </c:pt>
                <c:pt idx="203">
                  <c:v>3.9874810083000005</c:v>
                </c:pt>
                <c:pt idx="204">
                  <c:v>3.7325287908800009</c:v>
                </c:pt>
                <c:pt idx="205">
                  <c:v>3.6745847297200007</c:v>
                </c:pt>
                <c:pt idx="206">
                  <c:v>3.8088998897100006</c:v>
                </c:pt>
                <c:pt idx="207">
                  <c:v>3.6142303786000007</c:v>
                </c:pt>
                <c:pt idx="208">
                  <c:v>3.6069821969400002</c:v>
                </c:pt>
                <c:pt idx="209">
                  <c:v>3.8074709764499999</c:v>
                </c:pt>
                <c:pt idx="210">
                  <c:v>3.7318769523699999</c:v>
                </c:pt>
                <c:pt idx="211">
                  <c:v>3.7971645780399998</c:v>
                </c:pt>
                <c:pt idx="212">
                  <c:v>3.9650615574099999</c:v>
                </c:pt>
                <c:pt idx="213">
                  <c:v>3.8385163222000003</c:v>
                </c:pt>
                <c:pt idx="214">
                  <c:v>3.8732989699100004</c:v>
                </c:pt>
                <c:pt idx="215">
                  <c:v>4.2505532340400007</c:v>
                </c:pt>
                <c:pt idx="216">
                  <c:v>4.4033885868699993</c:v>
                </c:pt>
                <c:pt idx="217">
                  <c:v>4.5570531244599994</c:v>
                </c:pt>
                <c:pt idx="218">
                  <c:v>4.7833814765700007</c:v>
                </c:pt>
                <c:pt idx="219">
                  <c:v>4.9418798433900006</c:v>
                </c:pt>
                <c:pt idx="220">
                  <c:v>5.0959011093000006</c:v>
                </c:pt>
                <c:pt idx="221">
                  <c:v>5.2201687443600004</c:v>
                </c:pt>
                <c:pt idx="222">
                  <c:v>5.2286582549300009</c:v>
                </c:pt>
                <c:pt idx="223">
                  <c:v>5.5543722320099995</c:v>
                </c:pt>
                <c:pt idx="224">
                  <c:v>5.6833313233399991</c:v>
                </c:pt>
                <c:pt idx="225">
                  <c:v>5.8286145023699998</c:v>
                </c:pt>
                <c:pt idx="226">
                  <c:v>6.0294056158100009</c:v>
                </c:pt>
                <c:pt idx="227">
                  <c:v>6.2248274746700014</c:v>
                </c:pt>
                <c:pt idx="228">
                  <c:v>6.4183556407099998</c:v>
                </c:pt>
                <c:pt idx="229">
                  <c:v>6.5343029070500007</c:v>
                </c:pt>
                <c:pt idx="230">
                  <c:v>6.6677762526161892</c:v>
                </c:pt>
                <c:pt idx="231">
                  <c:v>6.7474478145469288</c:v>
                </c:pt>
                <c:pt idx="232">
                  <c:v>7.0389849024453595</c:v>
                </c:pt>
                <c:pt idx="233">
                  <c:v>6.926335388881629</c:v>
                </c:pt>
                <c:pt idx="234">
                  <c:v>7.1594719837857301</c:v>
                </c:pt>
                <c:pt idx="235">
                  <c:v>7.1333823396896907</c:v>
                </c:pt>
                <c:pt idx="236">
                  <c:v>6.8324437623871406</c:v>
                </c:pt>
                <c:pt idx="237">
                  <c:v>6.7037586187849802</c:v>
                </c:pt>
                <c:pt idx="238">
                  <c:v>6.6549150682126097</c:v>
                </c:pt>
                <c:pt idx="239">
                  <c:v>6.3135313933794697</c:v>
                </c:pt>
                <c:pt idx="240">
                  <c:v>6.0940376422204992</c:v>
                </c:pt>
                <c:pt idx="241">
                  <c:v>6.8512495946091398</c:v>
                </c:pt>
                <c:pt idx="242">
                  <c:v>6.6809526850066501</c:v>
                </c:pt>
                <c:pt idx="243">
                  <c:v>6.8331368407240101</c:v>
                </c:pt>
                <c:pt idx="244">
                  <c:v>7.2022689523644505</c:v>
                </c:pt>
                <c:pt idx="245">
                  <c:v>7.460033327863151</c:v>
                </c:pt>
                <c:pt idx="246">
                  <c:v>7.7493336546016218</c:v>
                </c:pt>
                <c:pt idx="247">
                  <c:v>8.4543012339559507</c:v>
                </c:pt>
                <c:pt idx="248">
                  <c:v>8.8268734696715896</c:v>
                </c:pt>
                <c:pt idx="249">
                  <c:v>9.2351016489574711</c:v>
                </c:pt>
                <c:pt idx="250">
                  <c:v>9.6413525341936914</c:v>
                </c:pt>
                <c:pt idx="251">
                  <c:v>9.9802599200450519</c:v>
                </c:pt>
                <c:pt idx="252">
                  <c:v>10.81610566052918</c:v>
                </c:pt>
                <c:pt idx="253">
                  <c:v>10.569142581620699</c:v>
                </c:pt>
                <c:pt idx="254">
                  <c:v>10.651930968075099</c:v>
                </c:pt>
                <c:pt idx="255">
                  <c:v>10.770986167397099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93-4810-820E-3C8AE5B39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053184"/>
        <c:axId val="127710272"/>
      </c:barChart>
      <c:dateAx>
        <c:axId val="129053184"/>
        <c:scaling>
          <c:orientation val="minMax"/>
          <c:max val="45505"/>
          <c:min val="43313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7710272"/>
        <c:crosses val="autoZero"/>
        <c:auto val="1"/>
        <c:lblOffset val="100"/>
        <c:baseTimeUnit val="months"/>
        <c:majorUnit val="6"/>
        <c:majorTimeUnit val="months"/>
      </c:dateAx>
      <c:valAx>
        <c:axId val="127710272"/>
        <c:scaling>
          <c:orientation val="minMax"/>
          <c:max val="27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9053184"/>
        <c:crosses val="autoZero"/>
        <c:crossBetween val="between"/>
      </c:valAx>
    </c:plotArea>
    <c:legend>
      <c:legendPos val="b"/>
      <c:overlay val="0"/>
      <c:spPr>
        <a:solidFill>
          <a:sysClr val="window" lastClr="FFFFFF"/>
        </a:solidFill>
      </c:spPr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14411968916097"/>
          <c:y val="4.4476296603063105E-2"/>
          <c:w val="0.78870366780008794"/>
          <c:h val="0.76670295369386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VIS</c:v>
                </c:pt>
              </c:strCache>
            </c:strRef>
          </c:tx>
          <c:spPr>
            <a:noFill/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Pt>
            <c:idx val="124"/>
            <c:invertIfNegative val="0"/>
            <c:bubble3D val="0"/>
            <c:spPr>
              <a:noFill/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2DE-4775-81C4-BCD403E15F7E}"/>
              </c:ext>
            </c:extLst>
          </c:dPt>
          <c:dLbls>
            <c:dLbl>
              <c:idx val="246"/>
              <c:layout>
                <c:manualLayout>
                  <c:x val="3.7442874871513869E-2"/>
                  <c:y val="-1.088299809824397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74-42AD-A219-8A645BD8520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Hoja2!$A$2:$A$248</c:f>
              <c:numCache>
                <c:formatCode>mmm\-yy</c:formatCode>
                <c:ptCount val="247"/>
                <c:pt idx="0">
                  <c:v>38018</c:v>
                </c:pt>
                <c:pt idx="1">
                  <c:v>38047</c:v>
                </c:pt>
                <c:pt idx="2">
                  <c:v>38078</c:v>
                </c:pt>
                <c:pt idx="3">
                  <c:v>38108</c:v>
                </c:pt>
                <c:pt idx="4">
                  <c:v>38139</c:v>
                </c:pt>
                <c:pt idx="5">
                  <c:v>38169</c:v>
                </c:pt>
                <c:pt idx="6">
                  <c:v>38200</c:v>
                </c:pt>
                <c:pt idx="7">
                  <c:v>38231</c:v>
                </c:pt>
                <c:pt idx="8">
                  <c:v>38261</c:v>
                </c:pt>
                <c:pt idx="9">
                  <c:v>38292</c:v>
                </c:pt>
                <c:pt idx="10">
                  <c:v>38322</c:v>
                </c:pt>
                <c:pt idx="11">
                  <c:v>38353</c:v>
                </c:pt>
                <c:pt idx="12">
                  <c:v>38384</c:v>
                </c:pt>
                <c:pt idx="13">
                  <c:v>38412</c:v>
                </c:pt>
                <c:pt idx="14">
                  <c:v>38443</c:v>
                </c:pt>
                <c:pt idx="15">
                  <c:v>38473</c:v>
                </c:pt>
                <c:pt idx="16">
                  <c:v>38504</c:v>
                </c:pt>
                <c:pt idx="17">
                  <c:v>38534</c:v>
                </c:pt>
                <c:pt idx="18">
                  <c:v>38565</c:v>
                </c:pt>
                <c:pt idx="19">
                  <c:v>38596</c:v>
                </c:pt>
                <c:pt idx="20">
                  <c:v>38626</c:v>
                </c:pt>
                <c:pt idx="21">
                  <c:v>38657</c:v>
                </c:pt>
                <c:pt idx="22">
                  <c:v>38687</c:v>
                </c:pt>
                <c:pt idx="23">
                  <c:v>38718</c:v>
                </c:pt>
                <c:pt idx="24">
                  <c:v>38749</c:v>
                </c:pt>
                <c:pt idx="25">
                  <c:v>38777</c:v>
                </c:pt>
                <c:pt idx="26">
                  <c:v>38808</c:v>
                </c:pt>
                <c:pt idx="27">
                  <c:v>38838</c:v>
                </c:pt>
                <c:pt idx="28">
                  <c:v>38869</c:v>
                </c:pt>
                <c:pt idx="29">
                  <c:v>38899</c:v>
                </c:pt>
                <c:pt idx="30">
                  <c:v>38930</c:v>
                </c:pt>
                <c:pt idx="31">
                  <c:v>38961</c:v>
                </c:pt>
                <c:pt idx="32">
                  <c:v>38991</c:v>
                </c:pt>
                <c:pt idx="33">
                  <c:v>39022</c:v>
                </c:pt>
                <c:pt idx="34">
                  <c:v>39052</c:v>
                </c:pt>
                <c:pt idx="35">
                  <c:v>39083</c:v>
                </c:pt>
                <c:pt idx="36">
                  <c:v>39114</c:v>
                </c:pt>
                <c:pt idx="37">
                  <c:v>39142</c:v>
                </c:pt>
                <c:pt idx="38">
                  <c:v>39173</c:v>
                </c:pt>
                <c:pt idx="39">
                  <c:v>39203</c:v>
                </c:pt>
                <c:pt idx="40">
                  <c:v>39234</c:v>
                </c:pt>
                <c:pt idx="41">
                  <c:v>39264</c:v>
                </c:pt>
                <c:pt idx="42">
                  <c:v>39295</c:v>
                </c:pt>
                <c:pt idx="43">
                  <c:v>39326</c:v>
                </c:pt>
                <c:pt idx="44">
                  <c:v>39356</c:v>
                </c:pt>
                <c:pt idx="45">
                  <c:v>39387</c:v>
                </c:pt>
                <c:pt idx="46">
                  <c:v>39417</c:v>
                </c:pt>
                <c:pt idx="47">
                  <c:v>39448</c:v>
                </c:pt>
                <c:pt idx="48">
                  <c:v>39479</c:v>
                </c:pt>
                <c:pt idx="49">
                  <c:v>39508</c:v>
                </c:pt>
                <c:pt idx="50">
                  <c:v>39539</c:v>
                </c:pt>
                <c:pt idx="51">
                  <c:v>39569</c:v>
                </c:pt>
                <c:pt idx="52">
                  <c:v>39600</c:v>
                </c:pt>
                <c:pt idx="53">
                  <c:v>39630</c:v>
                </c:pt>
                <c:pt idx="54">
                  <c:v>39661</c:v>
                </c:pt>
                <c:pt idx="55">
                  <c:v>39692</c:v>
                </c:pt>
                <c:pt idx="56">
                  <c:v>39722</c:v>
                </c:pt>
                <c:pt idx="57">
                  <c:v>39753</c:v>
                </c:pt>
                <c:pt idx="58">
                  <c:v>39783</c:v>
                </c:pt>
                <c:pt idx="59">
                  <c:v>39814</c:v>
                </c:pt>
                <c:pt idx="60">
                  <c:v>39845</c:v>
                </c:pt>
                <c:pt idx="61">
                  <c:v>39873</c:v>
                </c:pt>
                <c:pt idx="62">
                  <c:v>39904</c:v>
                </c:pt>
                <c:pt idx="63">
                  <c:v>39934</c:v>
                </c:pt>
                <c:pt idx="64">
                  <c:v>39965</c:v>
                </c:pt>
                <c:pt idx="65">
                  <c:v>39995</c:v>
                </c:pt>
                <c:pt idx="66">
                  <c:v>40026</c:v>
                </c:pt>
                <c:pt idx="67">
                  <c:v>40057</c:v>
                </c:pt>
                <c:pt idx="68">
                  <c:v>40087</c:v>
                </c:pt>
                <c:pt idx="69">
                  <c:v>40118</c:v>
                </c:pt>
                <c:pt idx="70">
                  <c:v>40148</c:v>
                </c:pt>
                <c:pt idx="71">
                  <c:v>40179</c:v>
                </c:pt>
                <c:pt idx="72">
                  <c:v>40210</c:v>
                </c:pt>
                <c:pt idx="73">
                  <c:v>40238</c:v>
                </c:pt>
                <c:pt idx="74">
                  <c:v>40269</c:v>
                </c:pt>
                <c:pt idx="75">
                  <c:v>40299</c:v>
                </c:pt>
                <c:pt idx="76">
                  <c:v>40330</c:v>
                </c:pt>
                <c:pt idx="77">
                  <c:v>40360</c:v>
                </c:pt>
                <c:pt idx="78">
                  <c:v>40391</c:v>
                </c:pt>
                <c:pt idx="79">
                  <c:v>40422</c:v>
                </c:pt>
                <c:pt idx="80">
                  <c:v>40452</c:v>
                </c:pt>
                <c:pt idx="81">
                  <c:v>40483</c:v>
                </c:pt>
                <c:pt idx="82">
                  <c:v>40513</c:v>
                </c:pt>
                <c:pt idx="83">
                  <c:v>40544</c:v>
                </c:pt>
                <c:pt idx="84">
                  <c:v>40575</c:v>
                </c:pt>
                <c:pt idx="85">
                  <c:v>40603</c:v>
                </c:pt>
                <c:pt idx="86">
                  <c:v>40634</c:v>
                </c:pt>
                <c:pt idx="87">
                  <c:v>40664</c:v>
                </c:pt>
                <c:pt idx="88">
                  <c:v>40695</c:v>
                </c:pt>
                <c:pt idx="89">
                  <c:v>40725</c:v>
                </c:pt>
                <c:pt idx="90">
                  <c:v>40756</c:v>
                </c:pt>
                <c:pt idx="91">
                  <c:v>40787</c:v>
                </c:pt>
                <c:pt idx="92">
                  <c:v>40817</c:v>
                </c:pt>
                <c:pt idx="93">
                  <c:v>40848</c:v>
                </c:pt>
                <c:pt idx="94">
                  <c:v>40878</c:v>
                </c:pt>
                <c:pt idx="95">
                  <c:v>40909</c:v>
                </c:pt>
                <c:pt idx="96">
                  <c:v>40940</c:v>
                </c:pt>
                <c:pt idx="97">
                  <c:v>40969</c:v>
                </c:pt>
                <c:pt idx="98">
                  <c:v>41000</c:v>
                </c:pt>
                <c:pt idx="99">
                  <c:v>41030</c:v>
                </c:pt>
                <c:pt idx="100">
                  <c:v>41061</c:v>
                </c:pt>
                <c:pt idx="101">
                  <c:v>41091</c:v>
                </c:pt>
                <c:pt idx="102">
                  <c:v>41122</c:v>
                </c:pt>
                <c:pt idx="103">
                  <c:v>41153</c:v>
                </c:pt>
                <c:pt idx="104">
                  <c:v>41183</c:v>
                </c:pt>
                <c:pt idx="105">
                  <c:v>41214</c:v>
                </c:pt>
                <c:pt idx="106">
                  <c:v>41244</c:v>
                </c:pt>
                <c:pt idx="107">
                  <c:v>41275</c:v>
                </c:pt>
                <c:pt idx="108">
                  <c:v>41306</c:v>
                </c:pt>
                <c:pt idx="109">
                  <c:v>41334</c:v>
                </c:pt>
                <c:pt idx="110">
                  <c:v>41365</c:v>
                </c:pt>
                <c:pt idx="111">
                  <c:v>41395</c:v>
                </c:pt>
                <c:pt idx="112">
                  <c:v>41426</c:v>
                </c:pt>
                <c:pt idx="113">
                  <c:v>41456</c:v>
                </c:pt>
                <c:pt idx="114">
                  <c:v>41487</c:v>
                </c:pt>
                <c:pt idx="115">
                  <c:v>41518</c:v>
                </c:pt>
                <c:pt idx="116">
                  <c:v>41548</c:v>
                </c:pt>
                <c:pt idx="117">
                  <c:v>41579</c:v>
                </c:pt>
                <c:pt idx="118">
                  <c:v>41609</c:v>
                </c:pt>
                <c:pt idx="119">
                  <c:v>41640</c:v>
                </c:pt>
                <c:pt idx="120">
                  <c:v>41671</c:v>
                </c:pt>
                <c:pt idx="121">
                  <c:v>41699</c:v>
                </c:pt>
                <c:pt idx="122">
                  <c:v>41730</c:v>
                </c:pt>
                <c:pt idx="123">
                  <c:v>41760</c:v>
                </c:pt>
                <c:pt idx="124">
                  <c:v>41791</c:v>
                </c:pt>
                <c:pt idx="125">
                  <c:v>41821</c:v>
                </c:pt>
                <c:pt idx="126">
                  <c:v>41852</c:v>
                </c:pt>
                <c:pt idx="127">
                  <c:v>41883</c:v>
                </c:pt>
                <c:pt idx="128">
                  <c:v>41913</c:v>
                </c:pt>
                <c:pt idx="129">
                  <c:v>41944</c:v>
                </c:pt>
                <c:pt idx="130">
                  <c:v>41974</c:v>
                </c:pt>
                <c:pt idx="131">
                  <c:v>42005</c:v>
                </c:pt>
                <c:pt idx="132">
                  <c:v>42036</c:v>
                </c:pt>
                <c:pt idx="133">
                  <c:v>42064</c:v>
                </c:pt>
                <c:pt idx="134">
                  <c:v>42095</c:v>
                </c:pt>
                <c:pt idx="135">
                  <c:v>42125</c:v>
                </c:pt>
                <c:pt idx="136">
                  <c:v>42156</c:v>
                </c:pt>
                <c:pt idx="137">
                  <c:v>42186</c:v>
                </c:pt>
                <c:pt idx="138">
                  <c:v>42217</c:v>
                </c:pt>
                <c:pt idx="139">
                  <c:v>42248</c:v>
                </c:pt>
                <c:pt idx="140">
                  <c:v>42278</c:v>
                </c:pt>
                <c:pt idx="141">
                  <c:v>42309</c:v>
                </c:pt>
                <c:pt idx="142">
                  <c:v>42339</c:v>
                </c:pt>
                <c:pt idx="143">
                  <c:v>42370</c:v>
                </c:pt>
                <c:pt idx="144">
                  <c:v>42401</c:v>
                </c:pt>
                <c:pt idx="145">
                  <c:v>42430</c:v>
                </c:pt>
                <c:pt idx="146">
                  <c:v>42461</c:v>
                </c:pt>
                <c:pt idx="147">
                  <c:v>42491</c:v>
                </c:pt>
                <c:pt idx="148">
                  <c:v>42522</c:v>
                </c:pt>
                <c:pt idx="149">
                  <c:v>42552</c:v>
                </c:pt>
                <c:pt idx="150">
                  <c:v>42583</c:v>
                </c:pt>
                <c:pt idx="151">
                  <c:v>42614</c:v>
                </c:pt>
                <c:pt idx="152">
                  <c:v>42644</c:v>
                </c:pt>
                <c:pt idx="153">
                  <c:v>42675</c:v>
                </c:pt>
                <c:pt idx="154">
                  <c:v>42705</c:v>
                </c:pt>
                <c:pt idx="155">
                  <c:v>42736</c:v>
                </c:pt>
                <c:pt idx="156">
                  <c:v>42767</c:v>
                </c:pt>
                <c:pt idx="157">
                  <c:v>42795</c:v>
                </c:pt>
                <c:pt idx="158">
                  <c:v>42826</c:v>
                </c:pt>
                <c:pt idx="159">
                  <c:v>42856</c:v>
                </c:pt>
                <c:pt idx="160">
                  <c:v>42887</c:v>
                </c:pt>
                <c:pt idx="161">
                  <c:v>42917</c:v>
                </c:pt>
                <c:pt idx="162">
                  <c:v>42948</c:v>
                </c:pt>
                <c:pt idx="163">
                  <c:v>42979</c:v>
                </c:pt>
                <c:pt idx="164">
                  <c:v>43009</c:v>
                </c:pt>
                <c:pt idx="165">
                  <c:v>43040</c:v>
                </c:pt>
                <c:pt idx="166">
                  <c:v>43070</c:v>
                </c:pt>
                <c:pt idx="167">
                  <c:v>43101</c:v>
                </c:pt>
                <c:pt idx="168">
                  <c:v>43132</c:v>
                </c:pt>
                <c:pt idx="169">
                  <c:v>43160</c:v>
                </c:pt>
                <c:pt idx="170">
                  <c:v>43191</c:v>
                </c:pt>
                <c:pt idx="171">
                  <c:v>43221</c:v>
                </c:pt>
                <c:pt idx="172">
                  <c:v>43252</c:v>
                </c:pt>
                <c:pt idx="173">
                  <c:v>43282</c:v>
                </c:pt>
                <c:pt idx="174">
                  <c:v>43313</c:v>
                </c:pt>
                <c:pt idx="175">
                  <c:v>43344</c:v>
                </c:pt>
                <c:pt idx="176">
                  <c:v>43374</c:v>
                </c:pt>
                <c:pt idx="177">
                  <c:v>43405</c:v>
                </c:pt>
                <c:pt idx="178">
                  <c:v>43435</c:v>
                </c:pt>
                <c:pt idx="179">
                  <c:v>43466</c:v>
                </c:pt>
                <c:pt idx="180">
                  <c:v>43497</c:v>
                </c:pt>
                <c:pt idx="181">
                  <c:v>43525</c:v>
                </c:pt>
                <c:pt idx="182">
                  <c:v>43556</c:v>
                </c:pt>
                <c:pt idx="183">
                  <c:v>43586</c:v>
                </c:pt>
                <c:pt idx="184">
                  <c:v>43617</c:v>
                </c:pt>
                <c:pt idx="185">
                  <c:v>43647</c:v>
                </c:pt>
                <c:pt idx="186">
                  <c:v>43678</c:v>
                </c:pt>
                <c:pt idx="187">
                  <c:v>43709</c:v>
                </c:pt>
                <c:pt idx="188">
                  <c:v>43739</c:v>
                </c:pt>
                <c:pt idx="189">
                  <c:v>43770</c:v>
                </c:pt>
                <c:pt idx="190">
                  <c:v>43800</c:v>
                </c:pt>
                <c:pt idx="191">
                  <c:v>43831</c:v>
                </c:pt>
                <c:pt idx="192">
                  <c:v>43862</c:v>
                </c:pt>
                <c:pt idx="193">
                  <c:v>43891</c:v>
                </c:pt>
                <c:pt idx="194">
                  <c:v>43922</c:v>
                </c:pt>
                <c:pt idx="195">
                  <c:v>43952</c:v>
                </c:pt>
                <c:pt idx="196">
                  <c:v>43983</c:v>
                </c:pt>
                <c:pt idx="197">
                  <c:v>44013</c:v>
                </c:pt>
                <c:pt idx="198">
                  <c:v>44044</c:v>
                </c:pt>
                <c:pt idx="199">
                  <c:v>44075</c:v>
                </c:pt>
                <c:pt idx="200">
                  <c:v>44105</c:v>
                </c:pt>
                <c:pt idx="201">
                  <c:v>44136</c:v>
                </c:pt>
                <c:pt idx="202">
                  <c:v>44166</c:v>
                </c:pt>
                <c:pt idx="203">
                  <c:v>44197</c:v>
                </c:pt>
                <c:pt idx="204">
                  <c:v>44228</c:v>
                </c:pt>
                <c:pt idx="205">
                  <c:v>44256</c:v>
                </c:pt>
                <c:pt idx="206">
                  <c:v>44287</c:v>
                </c:pt>
                <c:pt idx="207">
                  <c:v>44317</c:v>
                </c:pt>
                <c:pt idx="208">
                  <c:v>44348</c:v>
                </c:pt>
                <c:pt idx="209">
                  <c:v>44378</c:v>
                </c:pt>
                <c:pt idx="210">
                  <c:v>44409</c:v>
                </c:pt>
                <c:pt idx="211">
                  <c:v>44440</c:v>
                </c:pt>
                <c:pt idx="212">
                  <c:v>44470</c:v>
                </c:pt>
                <c:pt idx="213">
                  <c:v>44501</c:v>
                </c:pt>
                <c:pt idx="214">
                  <c:v>44531</c:v>
                </c:pt>
                <c:pt idx="215">
                  <c:v>44562</c:v>
                </c:pt>
                <c:pt idx="216">
                  <c:v>44593</c:v>
                </c:pt>
                <c:pt idx="217">
                  <c:v>44621</c:v>
                </c:pt>
                <c:pt idx="218">
                  <c:v>44652</c:v>
                </c:pt>
                <c:pt idx="219">
                  <c:v>44682</c:v>
                </c:pt>
                <c:pt idx="220">
                  <c:v>44713</c:v>
                </c:pt>
                <c:pt idx="221">
                  <c:v>44743</c:v>
                </c:pt>
                <c:pt idx="222">
                  <c:v>44774</c:v>
                </c:pt>
                <c:pt idx="223">
                  <c:v>44805</c:v>
                </c:pt>
                <c:pt idx="224">
                  <c:v>44835</c:v>
                </c:pt>
                <c:pt idx="225">
                  <c:v>44866</c:v>
                </c:pt>
                <c:pt idx="226">
                  <c:v>44896</c:v>
                </c:pt>
                <c:pt idx="227">
                  <c:v>44927</c:v>
                </c:pt>
                <c:pt idx="228">
                  <c:v>44958</c:v>
                </c:pt>
                <c:pt idx="229">
                  <c:v>44986</c:v>
                </c:pt>
                <c:pt idx="230">
                  <c:v>45017</c:v>
                </c:pt>
                <c:pt idx="231">
                  <c:v>45047</c:v>
                </c:pt>
                <c:pt idx="232">
                  <c:v>45078</c:v>
                </c:pt>
                <c:pt idx="233">
                  <c:v>45108</c:v>
                </c:pt>
                <c:pt idx="234">
                  <c:v>45139</c:v>
                </c:pt>
                <c:pt idx="235">
                  <c:v>45170</c:v>
                </c:pt>
                <c:pt idx="236">
                  <c:v>45200</c:v>
                </c:pt>
                <c:pt idx="237">
                  <c:v>45231</c:v>
                </c:pt>
                <c:pt idx="238">
                  <c:v>45261</c:v>
                </c:pt>
                <c:pt idx="239">
                  <c:v>45292</c:v>
                </c:pt>
                <c:pt idx="240">
                  <c:v>45323</c:v>
                </c:pt>
                <c:pt idx="241">
                  <c:v>45352</c:v>
                </c:pt>
                <c:pt idx="242">
                  <c:v>45383</c:v>
                </c:pt>
                <c:pt idx="243">
                  <c:v>45413</c:v>
                </c:pt>
                <c:pt idx="244">
                  <c:v>45444</c:v>
                </c:pt>
                <c:pt idx="245">
                  <c:v>45474</c:v>
                </c:pt>
                <c:pt idx="246">
                  <c:v>45505</c:v>
                </c:pt>
              </c:numCache>
            </c:numRef>
          </c:cat>
          <c:val>
            <c:numRef>
              <c:f>Hoja2!$B$2:$B$248</c:f>
              <c:numCache>
                <c:formatCode>_(* #,##0_);_(* \(#,##0\);_(* "-"??_);_(@_)</c:formatCode>
                <c:ptCount val="247"/>
                <c:pt idx="0">
                  <c:v>2202</c:v>
                </c:pt>
                <c:pt idx="1">
                  <c:v>2103</c:v>
                </c:pt>
                <c:pt idx="2">
                  <c:v>1694</c:v>
                </c:pt>
                <c:pt idx="3">
                  <c:v>1995</c:v>
                </c:pt>
                <c:pt idx="4">
                  <c:v>1985</c:v>
                </c:pt>
                <c:pt idx="5">
                  <c:v>1909</c:v>
                </c:pt>
                <c:pt idx="6">
                  <c:v>2025</c:v>
                </c:pt>
                <c:pt idx="7">
                  <c:v>2579</c:v>
                </c:pt>
                <c:pt idx="8">
                  <c:v>2722</c:v>
                </c:pt>
                <c:pt idx="9">
                  <c:v>2436</c:v>
                </c:pt>
                <c:pt idx="10">
                  <c:v>2057</c:v>
                </c:pt>
                <c:pt idx="11">
                  <c:v>1913</c:v>
                </c:pt>
                <c:pt idx="12">
                  <c:v>2410</c:v>
                </c:pt>
                <c:pt idx="13">
                  <c:v>2177</c:v>
                </c:pt>
                <c:pt idx="14">
                  <c:v>2275</c:v>
                </c:pt>
                <c:pt idx="15">
                  <c:v>2563</c:v>
                </c:pt>
                <c:pt idx="16">
                  <c:v>2204</c:v>
                </c:pt>
                <c:pt idx="17">
                  <c:v>2323</c:v>
                </c:pt>
                <c:pt idx="18">
                  <c:v>2758</c:v>
                </c:pt>
                <c:pt idx="19">
                  <c:v>2702</c:v>
                </c:pt>
                <c:pt idx="20">
                  <c:v>3182</c:v>
                </c:pt>
                <c:pt idx="21">
                  <c:v>3022</c:v>
                </c:pt>
                <c:pt idx="22">
                  <c:v>3101</c:v>
                </c:pt>
                <c:pt idx="23">
                  <c:v>2427</c:v>
                </c:pt>
                <c:pt idx="24">
                  <c:v>3268</c:v>
                </c:pt>
                <c:pt idx="25">
                  <c:v>2891</c:v>
                </c:pt>
                <c:pt idx="26">
                  <c:v>3782</c:v>
                </c:pt>
                <c:pt idx="27">
                  <c:v>3187</c:v>
                </c:pt>
                <c:pt idx="28">
                  <c:v>2816</c:v>
                </c:pt>
                <c:pt idx="29">
                  <c:v>3195</c:v>
                </c:pt>
                <c:pt idx="30">
                  <c:v>3185</c:v>
                </c:pt>
                <c:pt idx="31">
                  <c:v>3313</c:v>
                </c:pt>
                <c:pt idx="32">
                  <c:v>3044</c:v>
                </c:pt>
                <c:pt idx="33">
                  <c:v>2697</c:v>
                </c:pt>
                <c:pt idx="34">
                  <c:v>2570</c:v>
                </c:pt>
                <c:pt idx="35">
                  <c:v>2023</c:v>
                </c:pt>
                <c:pt idx="36">
                  <c:v>2213</c:v>
                </c:pt>
                <c:pt idx="37">
                  <c:v>2573</c:v>
                </c:pt>
                <c:pt idx="38">
                  <c:v>3218</c:v>
                </c:pt>
                <c:pt idx="39">
                  <c:v>3074</c:v>
                </c:pt>
                <c:pt idx="40">
                  <c:v>2655</c:v>
                </c:pt>
                <c:pt idx="41">
                  <c:v>2548</c:v>
                </c:pt>
                <c:pt idx="42">
                  <c:v>2405</c:v>
                </c:pt>
                <c:pt idx="43">
                  <c:v>2891</c:v>
                </c:pt>
                <c:pt idx="44">
                  <c:v>2417</c:v>
                </c:pt>
                <c:pt idx="45">
                  <c:v>2262</c:v>
                </c:pt>
                <c:pt idx="46">
                  <c:v>2114</c:v>
                </c:pt>
                <c:pt idx="47">
                  <c:v>2352</c:v>
                </c:pt>
                <c:pt idx="48">
                  <c:v>3034</c:v>
                </c:pt>
                <c:pt idx="49">
                  <c:v>2253</c:v>
                </c:pt>
                <c:pt idx="50">
                  <c:v>2337</c:v>
                </c:pt>
                <c:pt idx="51">
                  <c:v>2946</c:v>
                </c:pt>
                <c:pt idx="52">
                  <c:v>1919</c:v>
                </c:pt>
                <c:pt idx="53">
                  <c:v>2146</c:v>
                </c:pt>
                <c:pt idx="54">
                  <c:v>1982</c:v>
                </c:pt>
                <c:pt idx="55">
                  <c:v>1603</c:v>
                </c:pt>
                <c:pt idx="56">
                  <c:v>1698</c:v>
                </c:pt>
                <c:pt idx="57">
                  <c:v>1812</c:v>
                </c:pt>
                <c:pt idx="58">
                  <c:v>1433</c:v>
                </c:pt>
                <c:pt idx="59">
                  <c:v>1992</c:v>
                </c:pt>
                <c:pt idx="60">
                  <c:v>2510</c:v>
                </c:pt>
                <c:pt idx="61">
                  <c:v>2208</c:v>
                </c:pt>
                <c:pt idx="62">
                  <c:v>2442</c:v>
                </c:pt>
                <c:pt idx="63">
                  <c:v>2875</c:v>
                </c:pt>
                <c:pt idx="64">
                  <c:v>3636</c:v>
                </c:pt>
                <c:pt idx="65">
                  <c:v>4091</c:v>
                </c:pt>
                <c:pt idx="66">
                  <c:v>4142</c:v>
                </c:pt>
                <c:pt idx="67">
                  <c:v>5142</c:v>
                </c:pt>
                <c:pt idx="68">
                  <c:v>3750</c:v>
                </c:pt>
                <c:pt idx="69">
                  <c:v>4144</c:v>
                </c:pt>
                <c:pt idx="70">
                  <c:v>2635</c:v>
                </c:pt>
                <c:pt idx="71">
                  <c:v>2815</c:v>
                </c:pt>
                <c:pt idx="72">
                  <c:v>3374</c:v>
                </c:pt>
                <c:pt idx="73">
                  <c:v>4046</c:v>
                </c:pt>
                <c:pt idx="74">
                  <c:v>4708</c:v>
                </c:pt>
                <c:pt idx="75">
                  <c:v>3727</c:v>
                </c:pt>
                <c:pt idx="76">
                  <c:v>3930</c:v>
                </c:pt>
                <c:pt idx="77">
                  <c:v>4046</c:v>
                </c:pt>
                <c:pt idx="78">
                  <c:v>4420</c:v>
                </c:pt>
                <c:pt idx="79">
                  <c:v>4011</c:v>
                </c:pt>
                <c:pt idx="80">
                  <c:v>3354</c:v>
                </c:pt>
                <c:pt idx="81">
                  <c:v>4398</c:v>
                </c:pt>
                <c:pt idx="82">
                  <c:v>3974</c:v>
                </c:pt>
                <c:pt idx="83">
                  <c:v>3424</c:v>
                </c:pt>
                <c:pt idx="84">
                  <c:v>3962</c:v>
                </c:pt>
                <c:pt idx="85">
                  <c:v>4379</c:v>
                </c:pt>
                <c:pt idx="86">
                  <c:v>4482</c:v>
                </c:pt>
                <c:pt idx="87">
                  <c:v>4269</c:v>
                </c:pt>
                <c:pt idx="88">
                  <c:v>4177</c:v>
                </c:pt>
                <c:pt idx="89">
                  <c:v>5092</c:v>
                </c:pt>
                <c:pt idx="90">
                  <c:v>4938</c:v>
                </c:pt>
                <c:pt idx="91">
                  <c:v>4047</c:v>
                </c:pt>
                <c:pt idx="92">
                  <c:v>4306</c:v>
                </c:pt>
                <c:pt idx="93">
                  <c:v>4295</c:v>
                </c:pt>
                <c:pt idx="94">
                  <c:v>2971</c:v>
                </c:pt>
                <c:pt idx="95">
                  <c:v>3363</c:v>
                </c:pt>
                <c:pt idx="96">
                  <c:v>4133</c:v>
                </c:pt>
                <c:pt idx="97">
                  <c:v>4440</c:v>
                </c:pt>
                <c:pt idx="98">
                  <c:v>4743</c:v>
                </c:pt>
                <c:pt idx="99">
                  <c:v>4117</c:v>
                </c:pt>
                <c:pt idx="100">
                  <c:v>4332</c:v>
                </c:pt>
                <c:pt idx="101">
                  <c:v>4743</c:v>
                </c:pt>
                <c:pt idx="102">
                  <c:v>4730</c:v>
                </c:pt>
                <c:pt idx="103">
                  <c:v>4577</c:v>
                </c:pt>
                <c:pt idx="104">
                  <c:v>4709</c:v>
                </c:pt>
                <c:pt idx="105">
                  <c:v>4270</c:v>
                </c:pt>
                <c:pt idx="106">
                  <c:v>3773</c:v>
                </c:pt>
                <c:pt idx="107">
                  <c:v>3627</c:v>
                </c:pt>
                <c:pt idx="108">
                  <c:v>4373</c:v>
                </c:pt>
                <c:pt idx="109">
                  <c:v>4894</c:v>
                </c:pt>
                <c:pt idx="110">
                  <c:v>4456</c:v>
                </c:pt>
                <c:pt idx="111">
                  <c:v>5224</c:v>
                </c:pt>
                <c:pt idx="112">
                  <c:v>5472</c:v>
                </c:pt>
                <c:pt idx="113">
                  <c:v>5351</c:v>
                </c:pt>
                <c:pt idx="114">
                  <c:v>5543</c:v>
                </c:pt>
                <c:pt idx="115">
                  <c:v>4992</c:v>
                </c:pt>
                <c:pt idx="116">
                  <c:v>5064</c:v>
                </c:pt>
                <c:pt idx="117">
                  <c:v>4406</c:v>
                </c:pt>
                <c:pt idx="118">
                  <c:v>4079</c:v>
                </c:pt>
                <c:pt idx="119" formatCode="_(* #,##0_);_(* \(#,##0\);_(* &quot;-&quot;_);_(@_)">
                  <c:v>5887</c:v>
                </c:pt>
                <c:pt idx="120" formatCode="_(* #,##0_);_(* \(#,##0\);_(* &quot;-&quot;_);_(@_)">
                  <c:v>5442</c:v>
                </c:pt>
                <c:pt idx="121" formatCode="_(* #,##0_);_(* \(#,##0\);_(* &quot;-&quot;_);_(@_)">
                  <c:v>5969</c:v>
                </c:pt>
                <c:pt idx="122" formatCode="_(* #,##0_);_(* \(#,##0\);_(* &quot;-&quot;_);_(@_)">
                  <c:v>5494</c:v>
                </c:pt>
                <c:pt idx="123" formatCode="_(* #,##0_);_(* \(#,##0\);_(* &quot;-&quot;_);_(@_)">
                  <c:v>5800</c:v>
                </c:pt>
                <c:pt idx="124" formatCode="_(* #,##0_);_(* \(#,##0\);_(* &quot;-&quot;_);_(@_)">
                  <c:v>7041</c:v>
                </c:pt>
                <c:pt idx="125" formatCode="_(* #,##0_);_(* \(#,##0\);_(* &quot;-&quot;_);_(@_)">
                  <c:v>5644</c:v>
                </c:pt>
                <c:pt idx="126" formatCode="_(* #,##0_);_(* \(#,##0\);_(* &quot;-&quot;_);_(@_)">
                  <c:v>6221</c:v>
                </c:pt>
                <c:pt idx="127" formatCode="_(* #,##0_);_(* \(#,##0\);_(* &quot;-&quot;_);_(@_)">
                  <c:v>5754</c:v>
                </c:pt>
                <c:pt idx="128" formatCode="_(* #,##0_);_(* \(#,##0\);_(* &quot;-&quot;_);_(@_)">
                  <c:v>5151</c:v>
                </c:pt>
                <c:pt idx="129" formatCode="_(* #,##0_);_(* \(#,##0\);_(* &quot;-&quot;_);_(@_)">
                  <c:v>5790</c:v>
                </c:pt>
                <c:pt idx="130" formatCode="_(* #,##0_);_(* \(#,##0\);_(* &quot;-&quot;_);_(@_)">
                  <c:v>4883</c:v>
                </c:pt>
                <c:pt idx="131" formatCode="_(* #,##0_);_(* \(#,##0\);_(* &quot;-&quot;_);_(@_)">
                  <c:v>5510</c:v>
                </c:pt>
                <c:pt idx="132" formatCode="_(* #,##0_);_(* \(#,##0\);_(* &quot;-&quot;_);_(@_)">
                  <c:v>5571</c:v>
                </c:pt>
                <c:pt idx="133" formatCode="_(* #,##0_);_(* \(#,##0\);_(* &quot;-&quot;_);_(@_)">
                  <c:v>5017</c:v>
                </c:pt>
                <c:pt idx="134" formatCode="_(* #,##0_);_(* \(#,##0\);_(* &quot;-&quot;_);_(@_)">
                  <c:v>6055</c:v>
                </c:pt>
                <c:pt idx="135" formatCode="_(* #,##0_);_(* \(#,##0\);_(* &quot;-&quot;_);_(@_)">
                  <c:v>5060</c:v>
                </c:pt>
                <c:pt idx="136" formatCode="_(* #,##0_);_(* \(#,##0\);_(* &quot;-&quot;_);_(@_)">
                  <c:v>9245</c:v>
                </c:pt>
                <c:pt idx="137" formatCode="_(* #,##0_);_(* \(#,##0\);_(* &quot;-&quot;_);_(@_)">
                  <c:v>4627</c:v>
                </c:pt>
                <c:pt idx="138" formatCode="_(* #,##0_);_(* \(#,##0\);_(* &quot;-&quot;_);_(@_)">
                  <c:v>4985</c:v>
                </c:pt>
                <c:pt idx="139" formatCode="_(* #,##0_);_(* \(#,##0\);_(* &quot;-&quot;_);_(@_)">
                  <c:v>6595</c:v>
                </c:pt>
                <c:pt idx="140" formatCode="_(* #,##0_);_(* \(#,##0\);_(* &quot;-&quot;_);_(@_)">
                  <c:v>6109</c:v>
                </c:pt>
                <c:pt idx="141" formatCode="_(* #,##0_);_(* \(#,##0\);_(* &quot;-&quot;_);_(@_)">
                  <c:v>5196</c:v>
                </c:pt>
                <c:pt idx="142" formatCode="_(* #,##0_);_(* \(#,##0\);_(* &quot;-&quot;_);_(@_)">
                  <c:v>4436</c:v>
                </c:pt>
                <c:pt idx="143" formatCode="_(* #,##0_);_(* \(#,##0\);_(* &quot;-&quot;_);_(@_)">
                  <c:v>5064</c:v>
                </c:pt>
                <c:pt idx="144" formatCode="_(* #,##0_);_(* \(#,##0\);_(* &quot;-&quot;_);_(@_)">
                  <c:v>5275</c:v>
                </c:pt>
                <c:pt idx="145">
                  <c:v>5675</c:v>
                </c:pt>
                <c:pt idx="146">
                  <c:v>5714</c:v>
                </c:pt>
                <c:pt idx="147">
                  <c:v>6426</c:v>
                </c:pt>
                <c:pt idx="148">
                  <c:v>5915</c:v>
                </c:pt>
                <c:pt idx="149">
                  <c:v>7087</c:v>
                </c:pt>
                <c:pt idx="150">
                  <c:v>8302</c:v>
                </c:pt>
                <c:pt idx="151">
                  <c:v>5702</c:v>
                </c:pt>
                <c:pt idx="152">
                  <c:v>5909</c:v>
                </c:pt>
                <c:pt idx="153">
                  <c:v>6179</c:v>
                </c:pt>
                <c:pt idx="154">
                  <c:v>5630</c:v>
                </c:pt>
                <c:pt idx="155">
                  <c:v>7151</c:v>
                </c:pt>
                <c:pt idx="156">
                  <c:v>8070</c:v>
                </c:pt>
                <c:pt idx="157">
                  <c:v>7320</c:v>
                </c:pt>
                <c:pt idx="158">
                  <c:v>5822</c:v>
                </c:pt>
                <c:pt idx="159">
                  <c:v>6278</c:v>
                </c:pt>
                <c:pt idx="160">
                  <c:v>7191</c:v>
                </c:pt>
                <c:pt idx="161">
                  <c:v>7454</c:v>
                </c:pt>
                <c:pt idx="162">
                  <c:v>6258</c:v>
                </c:pt>
                <c:pt idx="163">
                  <c:v>6443</c:v>
                </c:pt>
                <c:pt idx="164">
                  <c:v>5785</c:v>
                </c:pt>
                <c:pt idx="165">
                  <c:v>5283</c:v>
                </c:pt>
                <c:pt idx="166">
                  <c:v>5581</c:v>
                </c:pt>
                <c:pt idx="167">
                  <c:v>8083</c:v>
                </c:pt>
                <c:pt idx="168">
                  <c:v>7711</c:v>
                </c:pt>
                <c:pt idx="169">
                  <c:v>6797</c:v>
                </c:pt>
                <c:pt idx="170">
                  <c:v>6588</c:v>
                </c:pt>
                <c:pt idx="171">
                  <c:v>7599</c:v>
                </c:pt>
                <c:pt idx="172">
                  <c:v>7516</c:v>
                </c:pt>
                <c:pt idx="173">
                  <c:v>6244</c:v>
                </c:pt>
                <c:pt idx="174">
                  <c:v>9043</c:v>
                </c:pt>
                <c:pt idx="175">
                  <c:v>7995</c:v>
                </c:pt>
                <c:pt idx="176">
                  <c:v>7734</c:v>
                </c:pt>
                <c:pt idx="177">
                  <c:v>7763</c:v>
                </c:pt>
                <c:pt idx="178">
                  <c:v>6476</c:v>
                </c:pt>
                <c:pt idx="179">
                  <c:v>8319</c:v>
                </c:pt>
                <c:pt idx="180">
                  <c:v>8508</c:v>
                </c:pt>
                <c:pt idx="181">
                  <c:v>7342</c:v>
                </c:pt>
                <c:pt idx="182">
                  <c:v>8288</c:v>
                </c:pt>
                <c:pt idx="183">
                  <c:v>9162</c:v>
                </c:pt>
                <c:pt idx="184">
                  <c:v>7839</c:v>
                </c:pt>
                <c:pt idx="185">
                  <c:v>10591</c:v>
                </c:pt>
                <c:pt idx="186">
                  <c:v>9945</c:v>
                </c:pt>
                <c:pt idx="187">
                  <c:v>9339</c:v>
                </c:pt>
                <c:pt idx="188">
                  <c:v>9524</c:v>
                </c:pt>
                <c:pt idx="189">
                  <c:v>10791</c:v>
                </c:pt>
                <c:pt idx="190">
                  <c:v>11967</c:v>
                </c:pt>
                <c:pt idx="191">
                  <c:v>11863</c:v>
                </c:pt>
                <c:pt idx="192">
                  <c:v>11015</c:v>
                </c:pt>
                <c:pt idx="193">
                  <c:v>7807</c:v>
                </c:pt>
                <c:pt idx="194">
                  <c:v>3930</c:v>
                </c:pt>
                <c:pt idx="195">
                  <c:v>5077</c:v>
                </c:pt>
                <c:pt idx="196">
                  <c:v>8051</c:v>
                </c:pt>
                <c:pt idx="197">
                  <c:v>10440</c:v>
                </c:pt>
                <c:pt idx="198">
                  <c:v>11157</c:v>
                </c:pt>
                <c:pt idx="199">
                  <c:v>13041</c:v>
                </c:pt>
                <c:pt idx="200">
                  <c:v>14093</c:v>
                </c:pt>
                <c:pt idx="201">
                  <c:v>14169</c:v>
                </c:pt>
                <c:pt idx="202">
                  <c:v>13681</c:v>
                </c:pt>
                <c:pt idx="203">
                  <c:v>11367</c:v>
                </c:pt>
                <c:pt idx="204">
                  <c:v>12455</c:v>
                </c:pt>
                <c:pt idx="205">
                  <c:v>14713</c:v>
                </c:pt>
                <c:pt idx="206">
                  <c:v>13328</c:v>
                </c:pt>
                <c:pt idx="207">
                  <c:v>10862</c:v>
                </c:pt>
                <c:pt idx="208">
                  <c:v>12932</c:v>
                </c:pt>
                <c:pt idx="209">
                  <c:v>14190</c:v>
                </c:pt>
                <c:pt idx="210">
                  <c:v>15452</c:v>
                </c:pt>
                <c:pt idx="211">
                  <c:v>14051</c:v>
                </c:pt>
                <c:pt idx="212">
                  <c:v>12870</c:v>
                </c:pt>
                <c:pt idx="213">
                  <c:v>13841</c:v>
                </c:pt>
                <c:pt idx="214">
                  <c:v>12674</c:v>
                </c:pt>
                <c:pt idx="215">
                  <c:v>13443</c:v>
                </c:pt>
                <c:pt idx="216">
                  <c:v>14873</c:v>
                </c:pt>
                <c:pt idx="217">
                  <c:v>15162</c:v>
                </c:pt>
                <c:pt idx="218">
                  <c:v>14987</c:v>
                </c:pt>
                <c:pt idx="219">
                  <c:v>13397</c:v>
                </c:pt>
                <c:pt idx="220">
                  <c:v>12382</c:v>
                </c:pt>
                <c:pt idx="221">
                  <c:v>11324</c:v>
                </c:pt>
                <c:pt idx="222">
                  <c:v>10989</c:v>
                </c:pt>
                <c:pt idx="223">
                  <c:v>11020</c:v>
                </c:pt>
                <c:pt idx="224" formatCode="#,##0">
                  <c:v>9768</c:v>
                </c:pt>
                <c:pt idx="225" formatCode="#,##0">
                  <c:v>7823</c:v>
                </c:pt>
                <c:pt idx="226">
                  <c:v>5861</c:v>
                </c:pt>
                <c:pt idx="227">
                  <c:v>6932</c:v>
                </c:pt>
                <c:pt idx="228">
                  <c:v>6268</c:v>
                </c:pt>
                <c:pt idx="229" formatCode="#,##0">
                  <c:v>4474</c:v>
                </c:pt>
                <c:pt idx="230">
                  <c:v>3610</c:v>
                </c:pt>
                <c:pt idx="231">
                  <c:v>2832</c:v>
                </c:pt>
                <c:pt idx="232">
                  <c:v>3163</c:v>
                </c:pt>
                <c:pt idx="233">
                  <c:v>3673</c:v>
                </c:pt>
                <c:pt idx="234" formatCode="#,##0">
                  <c:v>4038</c:v>
                </c:pt>
                <c:pt idx="235">
                  <c:v>3275</c:v>
                </c:pt>
                <c:pt idx="236">
                  <c:v>3418</c:v>
                </c:pt>
                <c:pt idx="237">
                  <c:v>3420</c:v>
                </c:pt>
                <c:pt idx="238">
                  <c:v>2887</c:v>
                </c:pt>
                <c:pt idx="239" formatCode="#,##0">
                  <c:v>4618</c:v>
                </c:pt>
                <c:pt idx="240">
                  <c:v>5169</c:v>
                </c:pt>
                <c:pt idx="241">
                  <c:v>4989</c:v>
                </c:pt>
                <c:pt idx="242">
                  <c:v>5785</c:v>
                </c:pt>
                <c:pt idx="243">
                  <c:v>5517</c:v>
                </c:pt>
                <c:pt idx="244">
                  <c:v>6372</c:v>
                </c:pt>
                <c:pt idx="245">
                  <c:v>6967</c:v>
                </c:pt>
                <c:pt idx="246">
                  <c:v>7437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DE-4775-81C4-BCD403E15F7E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No VIS</c:v>
                </c:pt>
              </c:strCache>
            </c:strRef>
          </c:tx>
          <c:spPr>
            <a:noFill/>
            <a:ln>
              <a:solidFill>
                <a:srgbClr val="C00000"/>
              </a:solidFill>
            </a:ln>
          </c:spPr>
          <c:invertIfNegative val="0"/>
          <c:dLbls>
            <c:dLbl>
              <c:idx val="246"/>
              <c:layout>
                <c:manualLayout>
                  <c:x val="3.7442874871513869E-2"/>
                  <c:y val="1.18724987122545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74-42AD-A219-8A645BD8520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Hoja2!$A$2:$A$248</c:f>
              <c:numCache>
                <c:formatCode>mmm\-yy</c:formatCode>
                <c:ptCount val="247"/>
                <c:pt idx="0">
                  <c:v>38018</c:v>
                </c:pt>
                <c:pt idx="1">
                  <c:v>38047</c:v>
                </c:pt>
                <c:pt idx="2">
                  <c:v>38078</c:v>
                </c:pt>
                <c:pt idx="3">
                  <c:v>38108</c:v>
                </c:pt>
                <c:pt idx="4">
                  <c:v>38139</c:v>
                </c:pt>
                <c:pt idx="5">
                  <c:v>38169</c:v>
                </c:pt>
                <c:pt idx="6">
                  <c:v>38200</c:v>
                </c:pt>
                <c:pt idx="7">
                  <c:v>38231</c:v>
                </c:pt>
                <c:pt idx="8">
                  <c:v>38261</c:v>
                </c:pt>
                <c:pt idx="9">
                  <c:v>38292</c:v>
                </c:pt>
                <c:pt idx="10">
                  <c:v>38322</c:v>
                </c:pt>
                <c:pt idx="11">
                  <c:v>38353</c:v>
                </c:pt>
                <c:pt idx="12">
                  <c:v>38384</c:v>
                </c:pt>
                <c:pt idx="13">
                  <c:v>38412</c:v>
                </c:pt>
                <c:pt idx="14">
                  <c:v>38443</c:v>
                </c:pt>
                <c:pt idx="15">
                  <c:v>38473</c:v>
                </c:pt>
                <c:pt idx="16">
                  <c:v>38504</c:v>
                </c:pt>
                <c:pt idx="17">
                  <c:v>38534</c:v>
                </c:pt>
                <c:pt idx="18">
                  <c:v>38565</c:v>
                </c:pt>
                <c:pt idx="19">
                  <c:v>38596</c:v>
                </c:pt>
                <c:pt idx="20">
                  <c:v>38626</c:v>
                </c:pt>
                <c:pt idx="21">
                  <c:v>38657</c:v>
                </c:pt>
                <c:pt idx="22">
                  <c:v>38687</c:v>
                </c:pt>
                <c:pt idx="23">
                  <c:v>38718</c:v>
                </c:pt>
                <c:pt idx="24">
                  <c:v>38749</c:v>
                </c:pt>
                <c:pt idx="25">
                  <c:v>38777</c:v>
                </c:pt>
                <c:pt idx="26">
                  <c:v>38808</c:v>
                </c:pt>
                <c:pt idx="27">
                  <c:v>38838</c:v>
                </c:pt>
                <c:pt idx="28">
                  <c:v>38869</c:v>
                </c:pt>
                <c:pt idx="29">
                  <c:v>38899</c:v>
                </c:pt>
                <c:pt idx="30">
                  <c:v>38930</c:v>
                </c:pt>
                <c:pt idx="31">
                  <c:v>38961</c:v>
                </c:pt>
                <c:pt idx="32">
                  <c:v>38991</c:v>
                </c:pt>
                <c:pt idx="33">
                  <c:v>39022</c:v>
                </c:pt>
                <c:pt idx="34">
                  <c:v>39052</c:v>
                </c:pt>
                <c:pt idx="35">
                  <c:v>39083</c:v>
                </c:pt>
                <c:pt idx="36">
                  <c:v>39114</c:v>
                </c:pt>
                <c:pt idx="37">
                  <c:v>39142</c:v>
                </c:pt>
                <c:pt idx="38">
                  <c:v>39173</c:v>
                </c:pt>
                <c:pt idx="39">
                  <c:v>39203</c:v>
                </c:pt>
                <c:pt idx="40">
                  <c:v>39234</c:v>
                </c:pt>
                <c:pt idx="41">
                  <c:v>39264</c:v>
                </c:pt>
                <c:pt idx="42">
                  <c:v>39295</c:v>
                </c:pt>
                <c:pt idx="43">
                  <c:v>39326</c:v>
                </c:pt>
                <c:pt idx="44">
                  <c:v>39356</c:v>
                </c:pt>
                <c:pt idx="45">
                  <c:v>39387</c:v>
                </c:pt>
                <c:pt idx="46">
                  <c:v>39417</c:v>
                </c:pt>
                <c:pt idx="47">
                  <c:v>39448</c:v>
                </c:pt>
                <c:pt idx="48">
                  <c:v>39479</c:v>
                </c:pt>
                <c:pt idx="49">
                  <c:v>39508</c:v>
                </c:pt>
                <c:pt idx="50">
                  <c:v>39539</c:v>
                </c:pt>
                <c:pt idx="51">
                  <c:v>39569</c:v>
                </c:pt>
                <c:pt idx="52">
                  <c:v>39600</c:v>
                </c:pt>
                <c:pt idx="53">
                  <c:v>39630</c:v>
                </c:pt>
                <c:pt idx="54">
                  <c:v>39661</c:v>
                </c:pt>
                <c:pt idx="55">
                  <c:v>39692</c:v>
                </c:pt>
                <c:pt idx="56">
                  <c:v>39722</c:v>
                </c:pt>
                <c:pt idx="57">
                  <c:v>39753</c:v>
                </c:pt>
                <c:pt idx="58">
                  <c:v>39783</c:v>
                </c:pt>
                <c:pt idx="59">
                  <c:v>39814</c:v>
                </c:pt>
                <c:pt idx="60">
                  <c:v>39845</c:v>
                </c:pt>
                <c:pt idx="61">
                  <c:v>39873</c:v>
                </c:pt>
                <c:pt idx="62">
                  <c:v>39904</c:v>
                </c:pt>
                <c:pt idx="63">
                  <c:v>39934</c:v>
                </c:pt>
                <c:pt idx="64">
                  <c:v>39965</c:v>
                </c:pt>
                <c:pt idx="65">
                  <c:v>39995</c:v>
                </c:pt>
                <c:pt idx="66">
                  <c:v>40026</c:v>
                </c:pt>
                <c:pt idx="67">
                  <c:v>40057</c:v>
                </c:pt>
                <c:pt idx="68">
                  <c:v>40087</c:v>
                </c:pt>
                <c:pt idx="69">
                  <c:v>40118</c:v>
                </c:pt>
                <c:pt idx="70">
                  <c:v>40148</c:v>
                </c:pt>
                <c:pt idx="71">
                  <c:v>40179</c:v>
                </c:pt>
                <c:pt idx="72">
                  <c:v>40210</c:v>
                </c:pt>
                <c:pt idx="73">
                  <c:v>40238</c:v>
                </c:pt>
                <c:pt idx="74">
                  <c:v>40269</c:v>
                </c:pt>
                <c:pt idx="75">
                  <c:v>40299</c:v>
                </c:pt>
                <c:pt idx="76">
                  <c:v>40330</c:v>
                </c:pt>
                <c:pt idx="77">
                  <c:v>40360</c:v>
                </c:pt>
                <c:pt idx="78">
                  <c:v>40391</c:v>
                </c:pt>
                <c:pt idx="79">
                  <c:v>40422</c:v>
                </c:pt>
                <c:pt idx="80">
                  <c:v>40452</c:v>
                </c:pt>
                <c:pt idx="81">
                  <c:v>40483</c:v>
                </c:pt>
                <c:pt idx="82">
                  <c:v>40513</c:v>
                </c:pt>
                <c:pt idx="83">
                  <c:v>40544</c:v>
                </c:pt>
                <c:pt idx="84">
                  <c:v>40575</c:v>
                </c:pt>
                <c:pt idx="85">
                  <c:v>40603</c:v>
                </c:pt>
                <c:pt idx="86">
                  <c:v>40634</c:v>
                </c:pt>
                <c:pt idx="87">
                  <c:v>40664</c:v>
                </c:pt>
                <c:pt idx="88">
                  <c:v>40695</c:v>
                </c:pt>
                <c:pt idx="89">
                  <c:v>40725</c:v>
                </c:pt>
                <c:pt idx="90">
                  <c:v>40756</c:v>
                </c:pt>
                <c:pt idx="91">
                  <c:v>40787</c:v>
                </c:pt>
                <c:pt idx="92">
                  <c:v>40817</c:v>
                </c:pt>
                <c:pt idx="93">
                  <c:v>40848</c:v>
                </c:pt>
                <c:pt idx="94">
                  <c:v>40878</c:v>
                </c:pt>
                <c:pt idx="95">
                  <c:v>40909</c:v>
                </c:pt>
                <c:pt idx="96">
                  <c:v>40940</c:v>
                </c:pt>
                <c:pt idx="97">
                  <c:v>40969</c:v>
                </c:pt>
                <c:pt idx="98">
                  <c:v>41000</c:v>
                </c:pt>
                <c:pt idx="99">
                  <c:v>41030</c:v>
                </c:pt>
                <c:pt idx="100">
                  <c:v>41061</c:v>
                </c:pt>
                <c:pt idx="101">
                  <c:v>41091</c:v>
                </c:pt>
                <c:pt idx="102">
                  <c:v>41122</c:v>
                </c:pt>
                <c:pt idx="103">
                  <c:v>41153</c:v>
                </c:pt>
                <c:pt idx="104">
                  <c:v>41183</c:v>
                </c:pt>
                <c:pt idx="105">
                  <c:v>41214</c:v>
                </c:pt>
                <c:pt idx="106">
                  <c:v>41244</c:v>
                </c:pt>
                <c:pt idx="107">
                  <c:v>41275</c:v>
                </c:pt>
                <c:pt idx="108">
                  <c:v>41306</c:v>
                </c:pt>
                <c:pt idx="109">
                  <c:v>41334</c:v>
                </c:pt>
                <c:pt idx="110">
                  <c:v>41365</c:v>
                </c:pt>
                <c:pt idx="111">
                  <c:v>41395</c:v>
                </c:pt>
                <c:pt idx="112">
                  <c:v>41426</c:v>
                </c:pt>
                <c:pt idx="113">
                  <c:v>41456</c:v>
                </c:pt>
                <c:pt idx="114">
                  <c:v>41487</c:v>
                </c:pt>
                <c:pt idx="115">
                  <c:v>41518</c:v>
                </c:pt>
                <c:pt idx="116">
                  <c:v>41548</c:v>
                </c:pt>
                <c:pt idx="117">
                  <c:v>41579</c:v>
                </c:pt>
                <c:pt idx="118">
                  <c:v>41609</c:v>
                </c:pt>
                <c:pt idx="119">
                  <c:v>41640</c:v>
                </c:pt>
                <c:pt idx="120">
                  <c:v>41671</c:v>
                </c:pt>
                <c:pt idx="121">
                  <c:v>41699</c:v>
                </c:pt>
                <c:pt idx="122">
                  <c:v>41730</c:v>
                </c:pt>
                <c:pt idx="123">
                  <c:v>41760</c:v>
                </c:pt>
                <c:pt idx="124">
                  <c:v>41791</c:v>
                </c:pt>
                <c:pt idx="125">
                  <c:v>41821</c:v>
                </c:pt>
                <c:pt idx="126">
                  <c:v>41852</c:v>
                </c:pt>
                <c:pt idx="127">
                  <c:v>41883</c:v>
                </c:pt>
                <c:pt idx="128">
                  <c:v>41913</c:v>
                </c:pt>
                <c:pt idx="129">
                  <c:v>41944</c:v>
                </c:pt>
                <c:pt idx="130">
                  <c:v>41974</c:v>
                </c:pt>
                <c:pt idx="131">
                  <c:v>42005</c:v>
                </c:pt>
                <c:pt idx="132">
                  <c:v>42036</c:v>
                </c:pt>
                <c:pt idx="133">
                  <c:v>42064</c:v>
                </c:pt>
                <c:pt idx="134">
                  <c:v>42095</c:v>
                </c:pt>
                <c:pt idx="135">
                  <c:v>42125</c:v>
                </c:pt>
                <c:pt idx="136">
                  <c:v>42156</c:v>
                </c:pt>
                <c:pt idx="137">
                  <c:v>42186</c:v>
                </c:pt>
                <c:pt idx="138">
                  <c:v>42217</c:v>
                </c:pt>
                <c:pt idx="139">
                  <c:v>42248</c:v>
                </c:pt>
                <c:pt idx="140">
                  <c:v>42278</c:v>
                </c:pt>
                <c:pt idx="141">
                  <c:v>42309</c:v>
                </c:pt>
                <c:pt idx="142">
                  <c:v>42339</c:v>
                </c:pt>
                <c:pt idx="143">
                  <c:v>42370</c:v>
                </c:pt>
                <c:pt idx="144">
                  <c:v>42401</c:v>
                </c:pt>
                <c:pt idx="145">
                  <c:v>42430</c:v>
                </c:pt>
                <c:pt idx="146">
                  <c:v>42461</c:v>
                </c:pt>
                <c:pt idx="147">
                  <c:v>42491</c:v>
                </c:pt>
                <c:pt idx="148">
                  <c:v>42522</c:v>
                </c:pt>
                <c:pt idx="149">
                  <c:v>42552</c:v>
                </c:pt>
                <c:pt idx="150">
                  <c:v>42583</c:v>
                </c:pt>
                <c:pt idx="151">
                  <c:v>42614</c:v>
                </c:pt>
                <c:pt idx="152">
                  <c:v>42644</c:v>
                </c:pt>
                <c:pt idx="153">
                  <c:v>42675</c:v>
                </c:pt>
                <c:pt idx="154">
                  <c:v>42705</c:v>
                </c:pt>
                <c:pt idx="155">
                  <c:v>42736</c:v>
                </c:pt>
                <c:pt idx="156">
                  <c:v>42767</c:v>
                </c:pt>
                <c:pt idx="157">
                  <c:v>42795</c:v>
                </c:pt>
                <c:pt idx="158">
                  <c:v>42826</c:v>
                </c:pt>
                <c:pt idx="159">
                  <c:v>42856</c:v>
                </c:pt>
                <c:pt idx="160">
                  <c:v>42887</c:v>
                </c:pt>
                <c:pt idx="161">
                  <c:v>42917</c:v>
                </c:pt>
                <c:pt idx="162">
                  <c:v>42948</c:v>
                </c:pt>
                <c:pt idx="163">
                  <c:v>42979</c:v>
                </c:pt>
                <c:pt idx="164">
                  <c:v>43009</c:v>
                </c:pt>
                <c:pt idx="165">
                  <c:v>43040</c:v>
                </c:pt>
                <c:pt idx="166">
                  <c:v>43070</c:v>
                </c:pt>
                <c:pt idx="167">
                  <c:v>43101</c:v>
                </c:pt>
                <c:pt idx="168">
                  <c:v>43132</c:v>
                </c:pt>
                <c:pt idx="169">
                  <c:v>43160</c:v>
                </c:pt>
                <c:pt idx="170">
                  <c:v>43191</c:v>
                </c:pt>
                <c:pt idx="171">
                  <c:v>43221</c:v>
                </c:pt>
                <c:pt idx="172">
                  <c:v>43252</c:v>
                </c:pt>
                <c:pt idx="173">
                  <c:v>43282</c:v>
                </c:pt>
                <c:pt idx="174">
                  <c:v>43313</c:v>
                </c:pt>
                <c:pt idx="175">
                  <c:v>43344</c:v>
                </c:pt>
                <c:pt idx="176">
                  <c:v>43374</c:v>
                </c:pt>
                <c:pt idx="177">
                  <c:v>43405</c:v>
                </c:pt>
                <c:pt idx="178">
                  <c:v>43435</c:v>
                </c:pt>
                <c:pt idx="179">
                  <c:v>43466</c:v>
                </c:pt>
                <c:pt idx="180">
                  <c:v>43497</c:v>
                </c:pt>
                <c:pt idx="181">
                  <c:v>43525</c:v>
                </c:pt>
                <c:pt idx="182">
                  <c:v>43556</c:v>
                </c:pt>
                <c:pt idx="183">
                  <c:v>43586</c:v>
                </c:pt>
                <c:pt idx="184">
                  <c:v>43617</c:v>
                </c:pt>
                <c:pt idx="185">
                  <c:v>43647</c:v>
                </c:pt>
                <c:pt idx="186">
                  <c:v>43678</c:v>
                </c:pt>
                <c:pt idx="187">
                  <c:v>43709</c:v>
                </c:pt>
                <c:pt idx="188">
                  <c:v>43739</c:v>
                </c:pt>
                <c:pt idx="189">
                  <c:v>43770</c:v>
                </c:pt>
                <c:pt idx="190">
                  <c:v>43800</c:v>
                </c:pt>
                <c:pt idx="191">
                  <c:v>43831</c:v>
                </c:pt>
                <c:pt idx="192">
                  <c:v>43862</c:v>
                </c:pt>
                <c:pt idx="193">
                  <c:v>43891</c:v>
                </c:pt>
                <c:pt idx="194">
                  <c:v>43922</c:v>
                </c:pt>
                <c:pt idx="195">
                  <c:v>43952</c:v>
                </c:pt>
                <c:pt idx="196">
                  <c:v>43983</c:v>
                </c:pt>
                <c:pt idx="197">
                  <c:v>44013</c:v>
                </c:pt>
                <c:pt idx="198">
                  <c:v>44044</c:v>
                </c:pt>
                <c:pt idx="199">
                  <c:v>44075</c:v>
                </c:pt>
                <c:pt idx="200">
                  <c:v>44105</c:v>
                </c:pt>
                <c:pt idx="201">
                  <c:v>44136</c:v>
                </c:pt>
                <c:pt idx="202">
                  <c:v>44166</c:v>
                </c:pt>
                <c:pt idx="203">
                  <c:v>44197</c:v>
                </c:pt>
                <c:pt idx="204">
                  <c:v>44228</c:v>
                </c:pt>
                <c:pt idx="205">
                  <c:v>44256</c:v>
                </c:pt>
                <c:pt idx="206">
                  <c:v>44287</c:v>
                </c:pt>
                <c:pt idx="207">
                  <c:v>44317</c:v>
                </c:pt>
                <c:pt idx="208">
                  <c:v>44348</c:v>
                </c:pt>
                <c:pt idx="209">
                  <c:v>44378</c:v>
                </c:pt>
                <c:pt idx="210">
                  <c:v>44409</c:v>
                </c:pt>
                <c:pt idx="211">
                  <c:v>44440</c:v>
                </c:pt>
                <c:pt idx="212">
                  <c:v>44470</c:v>
                </c:pt>
                <c:pt idx="213">
                  <c:v>44501</c:v>
                </c:pt>
                <c:pt idx="214">
                  <c:v>44531</c:v>
                </c:pt>
                <c:pt idx="215">
                  <c:v>44562</c:v>
                </c:pt>
                <c:pt idx="216">
                  <c:v>44593</c:v>
                </c:pt>
                <c:pt idx="217">
                  <c:v>44621</c:v>
                </c:pt>
                <c:pt idx="218">
                  <c:v>44652</c:v>
                </c:pt>
                <c:pt idx="219">
                  <c:v>44682</c:v>
                </c:pt>
                <c:pt idx="220">
                  <c:v>44713</c:v>
                </c:pt>
                <c:pt idx="221">
                  <c:v>44743</c:v>
                </c:pt>
                <c:pt idx="222">
                  <c:v>44774</c:v>
                </c:pt>
                <c:pt idx="223">
                  <c:v>44805</c:v>
                </c:pt>
                <c:pt idx="224">
                  <c:v>44835</c:v>
                </c:pt>
                <c:pt idx="225">
                  <c:v>44866</c:v>
                </c:pt>
                <c:pt idx="226">
                  <c:v>44896</c:v>
                </c:pt>
                <c:pt idx="227">
                  <c:v>44927</c:v>
                </c:pt>
                <c:pt idx="228">
                  <c:v>44958</c:v>
                </c:pt>
                <c:pt idx="229">
                  <c:v>44986</c:v>
                </c:pt>
                <c:pt idx="230">
                  <c:v>45017</c:v>
                </c:pt>
                <c:pt idx="231">
                  <c:v>45047</c:v>
                </c:pt>
                <c:pt idx="232">
                  <c:v>45078</c:v>
                </c:pt>
                <c:pt idx="233">
                  <c:v>45108</c:v>
                </c:pt>
                <c:pt idx="234">
                  <c:v>45139</c:v>
                </c:pt>
                <c:pt idx="235">
                  <c:v>45170</c:v>
                </c:pt>
                <c:pt idx="236">
                  <c:v>45200</c:v>
                </c:pt>
                <c:pt idx="237">
                  <c:v>45231</c:v>
                </c:pt>
                <c:pt idx="238">
                  <c:v>45261</c:v>
                </c:pt>
                <c:pt idx="239">
                  <c:v>45292</c:v>
                </c:pt>
                <c:pt idx="240">
                  <c:v>45323</c:v>
                </c:pt>
                <c:pt idx="241">
                  <c:v>45352</c:v>
                </c:pt>
                <c:pt idx="242">
                  <c:v>45383</c:v>
                </c:pt>
                <c:pt idx="243">
                  <c:v>45413</c:v>
                </c:pt>
                <c:pt idx="244">
                  <c:v>45444</c:v>
                </c:pt>
                <c:pt idx="245">
                  <c:v>45474</c:v>
                </c:pt>
                <c:pt idx="246">
                  <c:v>45505</c:v>
                </c:pt>
              </c:numCache>
            </c:numRef>
          </c:cat>
          <c:val>
            <c:numRef>
              <c:f>Hoja2!$C$2:$C$248</c:f>
              <c:numCache>
                <c:formatCode>_(* #,##0_);_(* \(#,##0\);_(* "-"??_);_(@_)</c:formatCode>
                <c:ptCount val="247"/>
                <c:pt idx="0">
                  <c:v>2560</c:v>
                </c:pt>
                <c:pt idx="1">
                  <c:v>2555</c:v>
                </c:pt>
                <c:pt idx="2">
                  <c:v>2503</c:v>
                </c:pt>
                <c:pt idx="3">
                  <c:v>2232</c:v>
                </c:pt>
                <c:pt idx="4">
                  <c:v>2388</c:v>
                </c:pt>
                <c:pt idx="5">
                  <c:v>1819</c:v>
                </c:pt>
                <c:pt idx="6">
                  <c:v>1936</c:v>
                </c:pt>
                <c:pt idx="7">
                  <c:v>2033</c:v>
                </c:pt>
                <c:pt idx="8">
                  <c:v>2190</c:v>
                </c:pt>
                <c:pt idx="9">
                  <c:v>2359</c:v>
                </c:pt>
                <c:pt idx="10">
                  <c:v>1990</c:v>
                </c:pt>
                <c:pt idx="11">
                  <c:v>1655</c:v>
                </c:pt>
                <c:pt idx="12">
                  <c:v>1975</c:v>
                </c:pt>
                <c:pt idx="13">
                  <c:v>1978</c:v>
                </c:pt>
                <c:pt idx="14">
                  <c:v>2273</c:v>
                </c:pt>
                <c:pt idx="15">
                  <c:v>2317</c:v>
                </c:pt>
                <c:pt idx="16">
                  <c:v>1767</c:v>
                </c:pt>
                <c:pt idx="17">
                  <c:v>2506</c:v>
                </c:pt>
                <c:pt idx="18">
                  <c:v>2580</c:v>
                </c:pt>
                <c:pt idx="19">
                  <c:v>2760</c:v>
                </c:pt>
                <c:pt idx="20">
                  <c:v>2765</c:v>
                </c:pt>
                <c:pt idx="21">
                  <c:v>2672</c:v>
                </c:pt>
                <c:pt idx="22">
                  <c:v>2782</c:v>
                </c:pt>
                <c:pt idx="23">
                  <c:v>2418</c:v>
                </c:pt>
                <c:pt idx="24">
                  <c:v>2598</c:v>
                </c:pt>
                <c:pt idx="25">
                  <c:v>2614</c:v>
                </c:pt>
                <c:pt idx="26">
                  <c:v>2959</c:v>
                </c:pt>
                <c:pt idx="27">
                  <c:v>3057</c:v>
                </c:pt>
                <c:pt idx="28">
                  <c:v>3370</c:v>
                </c:pt>
                <c:pt idx="29">
                  <c:v>3705</c:v>
                </c:pt>
                <c:pt idx="30">
                  <c:v>3819</c:v>
                </c:pt>
                <c:pt idx="31">
                  <c:v>4217</c:v>
                </c:pt>
                <c:pt idx="32">
                  <c:v>4089</c:v>
                </c:pt>
                <c:pt idx="33">
                  <c:v>4427</c:v>
                </c:pt>
                <c:pt idx="34">
                  <c:v>3829</c:v>
                </c:pt>
                <c:pt idx="35">
                  <c:v>3131</c:v>
                </c:pt>
                <c:pt idx="36">
                  <c:v>3704</c:v>
                </c:pt>
                <c:pt idx="37">
                  <c:v>3431</c:v>
                </c:pt>
                <c:pt idx="38">
                  <c:v>3970</c:v>
                </c:pt>
                <c:pt idx="39">
                  <c:v>3962</c:v>
                </c:pt>
                <c:pt idx="40">
                  <c:v>3516</c:v>
                </c:pt>
                <c:pt idx="41">
                  <c:v>3350</c:v>
                </c:pt>
                <c:pt idx="42">
                  <c:v>3409</c:v>
                </c:pt>
                <c:pt idx="43">
                  <c:v>3531</c:v>
                </c:pt>
                <c:pt idx="44">
                  <c:v>3556</c:v>
                </c:pt>
                <c:pt idx="45">
                  <c:v>2785</c:v>
                </c:pt>
                <c:pt idx="46">
                  <c:v>3121</c:v>
                </c:pt>
                <c:pt idx="47">
                  <c:v>3274</c:v>
                </c:pt>
                <c:pt idx="48">
                  <c:v>3980</c:v>
                </c:pt>
                <c:pt idx="49">
                  <c:v>3539</c:v>
                </c:pt>
                <c:pt idx="50">
                  <c:v>3612</c:v>
                </c:pt>
                <c:pt idx="51">
                  <c:v>3329</c:v>
                </c:pt>
                <c:pt idx="52">
                  <c:v>2831</c:v>
                </c:pt>
                <c:pt idx="53">
                  <c:v>2914</c:v>
                </c:pt>
                <c:pt idx="54">
                  <c:v>2929</c:v>
                </c:pt>
                <c:pt idx="55">
                  <c:v>2565</c:v>
                </c:pt>
                <c:pt idx="56">
                  <c:v>2623</c:v>
                </c:pt>
                <c:pt idx="57">
                  <c:v>2421</c:v>
                </c:pt>
                <c:pt idx="58">
                  <c:v>1701</c:v>
                </c:pt>
                <c:pt idx="59">
                  <c:v>2103</c:v>
                </c:pt>
                <c:pt idx="60">
                  <c:v>2245</c:v>
                </c:pt>
                <c:pt idx="61">
                  <c:v>2318</c:v>
                </c:pt>
                <c:pt idx="62">
                  <c:v>2284</c:v>
                </c:pt>
                <c:pt idx="63">
                  <c:v>2471</c:v>
                </c:pt>
                <c:pt idx="64">
                  <c:v>2830</c:v>
                </c:pt>
                <c:pt idx="65">
                  <c:v>3171</c:v>
                </c:pt>
                <c:pt idx="66">
                  <c:v>3213</c:v>
                </c:pt>
                <c:pt idx="67">
                  <c:v>3829</c:v>
                </c:pt>
                <c:pt idx="68">
                  <c:v>3656</c:v>
                </c:pt>
                <c:pt idx="69">
                  <c:v>2767</c:v>
                </c:pt>
                <c:pt idx="70">
                  <c:v>2432</c:v>
                </c:pt>
                <c:pt idx="71">
                  <c:v>3383</c:v>
                </c:pt>
                <c:pt idx="72">
                  <c:v>3630</c:v>
                </c:pt>
                <c:pt idx="73">
                  <c:v>3545</c:v>
                </c:pt>
                <c:pt idx="74">
                  <c:v>3494</c:v>
                </c:pt>
                <c:pt idx="75">
                  <c:v>3007</c:v>
                </c:pt>
                <c:pt idx="76">
                  <c:v>2932</c:v>
                </c:pt>
                <c:pt idx="77">
                  <c:v>2989</c:v>
                </c:pt>
                <c:pt idx="78">
                  <c:v>3195</c:v>
                </c:pt>
                <c:pt idx="79">
                  <c:v>3461</c:v>
                </c:pt>
                <c:pt idx="80">
                  <c:v>3604</c:v>
                </c:pt>
                <c:pt idx="81">
                  <c:v>3776</c:v>
                </c:pt>
                <c:pt idx="82">
                  <c:v>2903</c:v>
                </c:pt>
                <c:pt idx="83">
                  <c:v>3663</c:v>
                </c:pt>
                <c:pt idx="84">
                  <c:v>4171</c:v>
                </c:pt>
                <c:pt idx="85">
                  <c:v>4226</c:v>
                </c:pt>
                <c:pt idx="86">
                  <c:v>4658</c:v>
                </c:pt>
                <c:pt idx="87">
                  <c:v>4022</c:v>
                </c:pt>
                <c:pt idx="88">
                  <c:v>4717</c:v>
                </c:pt>
                <c:pt idx="89">
                  <c:v>4436</c:v>
                </c:pt>
                <c:pt idx="90">
                  <c:v>4643</c:v>
                </c:pt>
                <c:pt idx="91">
                  <c:v>4840</c:v>
                </c:pt>
                <c:pt idx="92">
                  <c:v>4632</c:v>
                </c:pt>
                <c:pt idx="93">
                  <c:v>4296</c:v>
                </c:pt>
                <c:pt idx="94">
                  <c:v>3829</c:v>
                </c:pt>
                <c:pt idx="95">
                  <c:v>4415</c:v>
                </c:pt>
                <c:pt idx="96">
                  <c:v>4690</c:v>
                </c:pt>
                <c:pt idx="97">
                  <c:v>4709</c:v>
                </c:pt>
                <c:pt idx="98">
                  <c:v>4671</c:v>
                </c:pt>
                <c:pt idx="99">
                  <c:v>3884</c:v>
                </c:pt>
                <c:pt idx="100">
                  <c:v>4015</c:v>
                </c:pt>
                <c:pt idx="101">
                  <c:v>3967</c:v>
                </c:pt>
                <c:pt idx="102">
                  <c:v>4084</c:v>
                </c:pt>
                <c:pt idx="103">
                  <c:v>3980</c:v>
                </c:pt>
                <c:pt idx="104">
                  <c:v>3925</c:v>
                </c:pt>
                <c:pt idx="105">
                  <c:v>3744</c:v>
                </c:pt>
                <c:pt idx="106">
                  <c:v>3373</c:v>
                </c:pt>
                <c:pt idx="107" formatCode="General">
                  <c:v>4262</c:v>
                </c:pt>
                <c:pt idx="108" formatCode="General">
                  <c:v>4246</c:v>
                </c:pt>
                <c:pt idx="109" formatCode="General">
                  <c:v>4396</c:v>
                </c:pt>
                <c:pt idx="110" formatCode="General">
                  <c:v>4234</c:v>
                </c:pt>
                <c:pt idx="111" formatCode="General">
                  <c:v>5054</c:v>
                </c:pt>
                <c:pt idx="112" formatCode="General">
                  <c:v>5484</c:v>
                </c:pt>
                <c:pt idx="113" formatCode="General">
                  <c:v>5101</c:v>
                </c:pt>
                <c:pt idx="114" formatCode="General">
                  <c:v>5072</c:v>
                </c:pt>
                <c:pt idx="115" formatCode="General">
                  <c:v>4534</c:v>
                </c:pt>
                <c:pt idx="116" formatCode="General">
                  <c:v>4632</c:v>
                </c:pt>
                <c:pt idx="117" formatCode="General">
                  <c:v>3809</c:v>
                </c:pt>
                <c:pt idx="118" formatCode="General">
                  <c:v>3063</c:v>
                </c:pt>
                <c:pt idx="119" formatCode="General">
                  <c:v>4689</c:v>
                </c:pt>
                <c:pt idx="120" formatCode="General">
                  <c:v>4408</c:v>
                </c:pt>
                <c:pt idx="121" formatCode="General">
                  <c:v>4588</c:v>
                </c:pt>
                <c:pt idx="122" formatCode="General">
                  <c:v>4228</c:v>
                </c:pt>
                <c:pt idx="123" formatCode="General">
                  <c:v>4083</c:v>
                </c:pt>
                <c:pt idx="124" formatCode="General">
                  <c:v>4154</c:v>
                </c:pt>
                <c:pt idx="125" formatCode="General">
                  <c:v>3937</c:v>
                </c:pt>
                <c:pt idx="126" formatCode="General">
                  <c:v>4105</c:v>
                </c:pt>
                <c:pt idx="127" formatCode="General">
                  <c:v>3944</c:v>
                </c:pt>
                <c:pt idx="128" formatCode="General">
                  <c:v>4595</c:v>
                </c:pt>
                <c:pt idx="129" formatCode="General">
                  <c:v>4719</c:v>
                </c:pt>
                <c:pt idx="130" formatCode="General">
                  <c:v>3604</c:v>
                </c:pt>
                <c:pt idx="131" formatCode="General">
                  <c:v>4797</c:v>
                </c:pt>
                <c:pt idx="132" formatCode="General">
                  <c:v>4921</c:v>
                </c:pt>
                <c:pt idx="133" formatCode="General">
                  <c:v>4648</c:v>
                </c:pt>
                <c:pt idx="134" formatCode="General">
                  <c:v>4816</c:v>
                </c:pt>
                <c:pt idx="135" formatCode="General">
                  <c:v>4167</c:v>
                </c:pt>
                <c:pt idx="136" formatCode="General">
                  <c:v>4091</c:v>
                </c:pt>
                <c:pt idx="137" formatCode="General">
                  <c:v>4803</c:v>
                </c:pt>
                <c:pt idx="138" formatCode="General">
                  <c:v>5183</c:v>
                </c:pt>
                <c:pt idx="139" formatCode="General">
                  <c:v>5480</c:v>
                </c:pt>
                <c:pt idx="140" formatCode="General">
                  <c:v>5515</c:v>
                </c:pt>
                <c:pt idx="141" formatCode="General">
                  <c:v>5497</c:v>
                </c:pt>
                <c:pt idx="142" formatCode="General">
                  <c:v>4277</c:v>
                </c:pt>
                <c:pt idx="143" formatCode="General">
                  <c:v>5831</c:v>
                </c:pt>
                <c:pt idx="144" formatCode="General">
                  <c:v>5612</c:v>
                </c:pt>
                <c:pt idx="145">
                  <c:v>5772</c:v>
                </c:pt>
                <c:pt idx="146">
                  <c:v>4857</c:v>
                </c:pt>
                <c:pt idx="147">
                  <c:v>5420</c:v>
                </c:pt>
                <c:pt idx="148">
                  <c:v>4981</c:v>
                </c:pt>
                <c:pt idx="149">
                  <c:v>5071</c:v>
                </c:pt>
                <c:pt idx="150">
                  <c:v>4798</c:v>
                </c:pt>
                <c:pt idx="151">
                  <c:v>4433</c:v>
                </c:pt>
                <c:pt idx="152">
                  <c:v>4540</c:v>
                </c:pt>
                <c:pt idx="153">
                  <c:v>4433</c:v>
                </c:pt>
                <c:pt idx="154">
                  <c:v>3452</c:v>
                </c:pt>
                <c:pt idx="155">
                  <c:v>5248</c:v>
                </c:pt>
                <c:pt idx="156">
                  <c:v>5100</c:v>
                </c:pt>
                <c:pt idx="157">
                  <c:v>4665</c:v>
                </c:pt>
                <c:pt idx="158">
                  <c:v>4732</c:v>
                </c:pt>
                <c:pt idx="159">
                  <c:v>4298</c:v>
                </c:pt>
                <c:pt idx="160">
                  <c:v>4322</c:v>
                </c:pt>
                <c:pt idx="161">
                  <c:v>4822</c:v>
                </c:pt>
                <c:pt idx="162">
                  <c:v>4638</c:v>
                </c:pt>
                <c:pt idx="163">
                  <c:v>4588</c:v>
                </c:pt>
                <c:pt idx="164">
                  <c:v>4200</c:v>
                </c:pt>
                <c:pt idx="165">
                  <c:v>4278</c:v>
                </c:pt>
                <c:pt idx="166">
                  <c:v>3944</c:v>
                </c:pt>
                <c:pt idx="167">
                  <c:v>5028</c:v>
                </c:pt>
                <c:pt idx="168">
                  <c:v>4600</c:v>
                </c:pt>
                <c:pt idx="169">
                  <c:v>4220</c:v>
                </c:pt>
                <c:pt idx="170">
                  <c:v>3796</c:v>
                </c:pt>
                <c:pt idx="171">
                  <c:v>3889</c:v>
                </c:pt>
                <c:pt idx="172">
                  <c:v>3085</c:v>
                </c:pt>
                <c:pt idx="173">
                  <c:v>3705</c:v>
                </c:pt>
                <c:pt idx="174">
                  <c:v>4116</c:v>
                </c:pt>
                <c:pt idx="175">
                  <c:v>3970</c:v>
                </c:pt>
                <c:pt idx="176">
                  <c:v>4011</c:v>
                </c:pt>
                <c:pt idx="177">
                  <c:v>4309</c:v>
                </c:pt>
                <c:pt idx="178">
                  <c:v>3377</c:v>
                </c:pt>
                <c:pt idx="179">
                  <c:v>4567</c:v>
                </c:pt>
                <c:pt idx="180">
                  <c:v>4294</c:v>
                </c:pt>
                <c:pt idx="181">
                  <c:v>4753</c:v>
                </c:pt>
                <c:pt idx="182">
                  <c:v>4587</c:v>
                </c:pt>
                <c:pt idx="183">
                  <c:v>3597</c:v>
                </c:pt>
                <c:pt idx="184">
                  <c:v>3734</c:v>
                </c:pt>
                <c:pt idx="185">
                  <c:v>4068</c:v>
                </c:pt>
                <c:pt idx="186">
                  <c:v>4055</c:v>
                </c:pt>
                <c:pt idx="187">
                  <c:v>4517</c:v>
                </c:pt>
                <c:pt idx="188">
                  <c:v>4456</c:v>
                </c:pt>
                <c:pt idx="189">
                  <c:v>4088</c:v>
                </c:pt>
                <c:pt idx="190">
                  <c:v>3586</c:v>
                </c:pt>
                <c:pt idx="191">
                  <c:v>4998</c:v>
                </c:pt>
                <c:pt idx="192">
                  <c:v>5558</c:v>
                </c:pt>
                <c:pt idx="193">
                  <c:v>3582</c:v>
                </c:pt>
                <c:pt idx="194">
                  <c:v>1155</c:v>
                </c:pt>
                <c:pt idx="195">
                  <c:v>1252</c:v>
                </c:pt>
                <c:pt idx="196">
                  <c:v>2611</c:v>
                </c:pt>
                <c:pt idx="197">
                  <c:v>3689</c:v>
                </c:pt>
                <c:pt idx="198">
                  <c:v>4133</c:v>
                </c:pt>
                <c:pt idx="199">
                  <c:v>5911</c:v>
                </c:pt>
                <c:pt idx="200">
                  <c:v>6507</c:v>
                </c:pt>
                <c:pt idx="201">
                  <c:v>6579</c:v>
                </c:pt>
                <c:pt idx="202">
                  <c:v>5558</c:v>
                </c:pt>
                <c:pt idx="203">
                  <c:v>5005</c:v>
                </c:pt>
                <c:pt idx="204">
                  <c:v>5460</c:v>
                </c:pt>
                <c:pt idx="205">
                  <c:v>6411</c:v>
                </c:pt>
                <c:pt idx="206">
                  <c:v>5395</c:v>
                </c:pt>
                <c:pt idx="207">
                  <c:v>4221</c:v>
                </c:pt>
                <c:pt idx="208">
                  <c:v>4883</c:v>
                </c:pt>
                <c:pt idx="209">
                  <c:v>4936</c:v>
                </c:pt>
                <c:pt idx="210">
                  <c:v>4914</c:v>
                </c:pt>
                <c:pt idx="211">
                  <c:v>5822</c:v>
                </c:pt>
                <c:pt idx="212">
                  <c:v>5566</c:v>
                </c:pt>
                <c:pt idx="213">
                  <c:v>5407</c:v>
                </c:pt>
                <c:pt idx="214">
                  <c:v>5068</c:v>
                </c:pt>
                <c:pt idx="215">
                  <c:v>6190</c:v>
                </c:pt>
                <c:pt idx="216">
                  <c:v>6816</c:v>
                </c:pt>
                <c:pt idx="217">
                  <c:v>6113</c:v>
                </c:pt>
                <c:pt idx="218">
                  <c:v>5421</c:v>
                </c:pt>
                <c:pt idx="219">
                  <c:v>5107</c:v>
                </c:pt>
                <c:pt idx="220">
                  <c:v>3813</c:v>
                </c:pt>
                <c:pt idx="221">
                  <c:v>4298</c:v>
                </c:pt>
                <c:pt idx="222">
                  <c:v>4617</c:v>
                </c:pt>
                <c:pt idx="223">
                  <c:v>3661</c:v>
                </c:pt>
                <c:pt idx="224" formatCode="#,##0">
                  <c:v>4030</c:v>
                </c:pt>
                <c:pt idx="225" formatCode="#,##0">
                  <c:v>3545</c:v>
                </c:pt>
                <c:pt idx="226">
                  <c:v>3235</c:v>
                </c:pt>
                <c:pt idx="227">
                  <c:v>3718</c:v>
                </c:pt>
                <c:pt idx="228">
                  <c:v>3888</c:v>
                </c:pt>
                <c:pt idx="229" formatCode="#,##0">
                  <c:v>3719</c:v>
                </c:pt>
                <c:pt idx="230">
                  <c:v>2733</c:v>
                </c:pt>
                <c:pt idx="231">
                  <c:v>2740</c:v>
                </c:pt>
                <c:pt idx="232">
                  <c:v>2972</c:v>
                </c:pt>
                <c:pt idx="233">
                  <c:v>3456</c:v>
                </c:pt>
                <c:pt idx="234" formatCode="#,##0">
                  <c:v>3510</c:v>
                </c:pt>
                <c:pt idx="235">
                  <c:v>3417</c:v>
                </c:pt>
                <c:pt idx="236">
                  <c:v>3035</c:v>
                </c:pt>
                <c:pt idx="237">
                  <c:v>3393</c:v>
                </c:pt>
                <c:pt idx="238">
                  <c:v>2758</c:v>
                </c:pt>
                <c:pt idx="239" formatCode="#,##0">
                  <c:v>3652</c:v>
                </c:pt>
                <c:pt idx="240">
                  <c:v>4073</c:v>
                </c:pt>
                <c:pt idx="241">
                  <c:v>3416</c:v>
                </c:pt>
                <c:pt idx="242">
                  <c:v>3922</c:v>
                </c:pt>
                <c:pt idx="243">
                  <c:v>3165</c:v>
                </c:pt>
                <c:pt idx="244">
                  <c:v>3071</c:v>
                </c:pt>
                <c:pt idx="245">
                  <c:v>3306</c:v>
                </c:pt>
                <c:pt idx="246">
                  <c:v>4199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DE-4775-81C4-BCD403E15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790464"/>
        <c:axId val="61291840"/>
      </c:barChart>
      <c:dateAx>
        <c:axId val="65790464"/>
        <c:scaling>
          <c:orientation val="minMax"/>
          <c:max val="45534"/>
          <c:min val="43342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291840"/>
        <c:crosses val="autoZero"/>
        <c:auto val="1"/>
        <c:lblOffset val="100"/>
        <c:baseTimeUnit val="months"/>
        <c:majorUnit val="4"/>
        <c:majorTimeUnit val="months"/>
      </c:dateAx>
      <c:valAx>
        <c:axId val="6129184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5790464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8815407106289768"/>
          <c:y val="0.9397863338208805"/>
          <c:w val="0.31912270487799893"/>
          <c:h val="5.0967409594124179E-2"/>
        </c:manualLayout>
      </c:layout>
      <c:overlay val="0"/>
      <c:spPr>
        <a:noFill/>
      </c:spPr>
      <c:txPr>
        <a:bodyPr/>
        <a:lstStyle/>
        <a:p>
          <a:pPr rtl="0">
            <a:defRPr sz="1100" b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 rtl="0">
        <a:defRPr lang="en-US" sz="1000" b="1" i="0" u="none" strike="noStrike" kern="1200" baseline="0">
          <a:solidFill>
            <a:srgbClr val="999999"/>
          </a:solidFill>
          <a:latin typeface="Tw Cen MT" panose="020B0602020104020603" pitchFamily="34" charset="0"/>
          <a:ea typeface="+mn-ea"/>
          <a:cs typeface="+mn-cs"/>
        </a:defRPr>
      </a:pPr>
      <a:endParaRPr lang="es-CO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307234138354391E-2"/>
          <c:y val="3.4374900148701627E-2"/>
          <c:w val="0.80850673240727478"/>
          <c:h val="0.7596566344274987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VIS </c:v>
                </c:pt>
              </c:strCache>
            </c:strRef>
          </c:tx>
          <c:spPr>
            <a:solidFill>
              <a:srgbClr val="3F3F3F">
                <a:lumMod val="40000"/>
                <a:lumOff val="60000"/>
              </a:srgbClr>
            </a:solidFill>
            <a:ln>
              <a:solidFill>
                <a:srgbClr val="5F5F5F"/>
              </a:solidFill>
            </a:ln>
          </c:spPr>
          <c:invertIfNegative val="0"/>
          <c:dLbls>
            <c:dLbl>
              <c:idx val="228"/>
              <c:layout>
                <c:manualLayout>
                  <c:x val="3.2644220409320822E-2"/>
                  <c:y val="6.28066149707220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61-4760-9FF8-595EF534DD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Hoja1!$A$2:$A$230</c:f>
              <c:numCache>
                <c:formatCode>mmm\-yy</c:formatCode>
                <c:ptCount val="229"/>
                <c:pt idx="0">
                  <c:v>38565</c:v>
                </c:pt>
                <c:pt idx="1">
                  <c:v>38596</c:v>
                </c:pt>
                <c:pt idx="2">
                  <c:v>38626</c:v>
                </c:pt>
                <c:pt idx="3">
                  <c:v>38657</c:v>
                </c:pt>
                <c:pt idx="4">
                  <c:v>38687</c:v>
                </c:pt>
                <c:pt idx="5">
                  <c:v>38718</c:v>
                </c:pt>
                <c:pt idx="6">
                  <c:v>38749</c:v>
                </c:pt>
                <c:pt idx="7">
                  <c:v>38777</c:v>
                </c:pt>
                <c:pt idx="8">
                  <c:v>38808</c:v>
                </c:pt>
                <c:pt idx="9">
                  <c:v>38838</c:v>
                </c:pt>
                <c:pt idx="10">
                  <c:v>38869</c:v>
                </c:pt>
                <c:pt idx="11">
                  <c:v>38899</c:v>
                </c:pt>
                <c:pt idx="12">
                  <c:v>38930</c:v>
                </c:pt>
                <c:pt idx="13">
                  <c:v>38961</c:v>
                </c:pt>
                <c:pt idx="14">
                  <c:v>38991</c:v>
                </c:pt>
                <c:pt idx="15">
                  <c:v>39022</c:v>
                </c:pt>
                <c:pt idx="16">
                  <c:v>39052</c:v>
                </c:pt>
                <c:pt idx="17">
                  <c:v>39083</c:v>
                </c:pt>
                <c:pt idx="18">
                  <c:v>39114</c:v>
                </c:pt>
                <c:pt idx="19">
                  <c:v>39142</c:v>
                </c:pt>
                <c:pt idx="20">
                  <c:v>39173</c:v>
                </c:pt>
                <c:pt idx="21">
                  <c:v>39203</c:v>
                </c:pt>
                <c:pt idx="22">
                  <c:v>39234</c:v>
                </c:pt>
                <c:pt idx="23">
                  <c:v>39264</c:v>
                </c:pt>
                <c:pt idx="24">
                  <c:v>39295</c:v>
                </c:pt>
                <c:pt idx="25">
                  <c:v>39326</c:v>
                </c:pt>
                <c:pt idx="26">
                  <c:v>39356</c:v>
                </c:pt>
                <c:pt idx="27">
                  <c:v>39387</c:v>
                </c:pt>
                <c:pt idx="28">
                  <c:v>39417</c:v>
                </c:pt>
                <c:pt idx="29">
                  <c:v>39448</c:v>
                </c:pt>
                <c:pt idx="30">
                  <c:v>39479</c:v>
                </c:pt>
                <c:pt idx="31">
                  <c:v>39508</c:v>
                </c:pt>
                <c:pt idx="32">
                  <c:v>39539</c:v>
                </c:pt>
                <c:pt idx="33">
                  <c:v>39569</c:v>
                </c:pt>
                <c:pt idx="34">
                  <c:v>39600</c:v>
                </c:pt>
                <c:pt idx="35">
                  <c:v>39630</c:v>
                </c:pt>
                <c:pt idx="36">
                  <c:v>39661</c:v>
                </c:pt>
                <c:pt idx="37">
                  <c:v>39692</c:v>
                </c:pt>
                <c:pt idx="38">
                  <c:v>39722</c:v>
                </c:pt>
                <c:pt idx="39">
                  <c:v>39753</c:v>
                </c:pt>
                <c:pt idx="40">
                  <c:v>39783</c:v>
                </c:pt>
                <c:pt idx="41">
                  <c:v>39814</c:v>
                </c:pt>
                <c:pt idx="42">
                  <c:v>39845</c:v>
                </c:pt>
                <c:pt idx="43">
                  <c:v>39873</c:v>
                </c:pt>
                <c:pt idx="44">
                  <c:v>39904</c:v>
                </c:pt>
                <c:pt idx="45">
                  <c:v>39934</c:v>
                </c:pt>
                <c:pt idx="46">
                  <c:v>39965</c:v>
                </c:pt>
                <c:pt idx="47">
                  <c:v>39995</c:v>
                </c:pt>
                <c:pt idx="48">
                  <c:v>40026</c:v>
                </c:pt>
                <c:pt idx="49">
                  <c:v>40057</c:v>
                </c:pt>
                <c:pt idx="50">
                  <c:v>40087</c:v>
                </c:pt>
                <c:pt idx="51">
                  <c:v>40118</c:v>
                </c:pt>
                <c:pt idx="52">
                  <c:v>40148</c:v>
                </c:pt>
                <c:pt idx="53">
                  <c:v>40179</c:v>
                </c:pt>
                <c:pt idx="54">
                  <c:v>40210</c:v>
                </c:pt>
                <c:pt idx="55">
                  <c:v>40238</c:v>
                </c:pt>
                <c:pt idx="56">
                  <c:v>40269</c:v>
                </c:pt>
                <c:pt idx="57">
                  <c:v>40299</c:v>
                </c:pt>
                <c:pt idx="58">
                  <c:v>40330</c:v>
                </c:pt>
                <c:pt idx="59">
                  <c:v>40360</c:v>
                </c:pt>
                <c:pt idx="60">
                  <c:v>40391</c:v>
                </c:pt>
                <c:pt idx="61">
                  <c:v>40422</c:v>
                </c:pt>
                <c:pt idx="62">
                  <c:v>40452</c:v>
                </c:pt>
                <c:pt idx="63">
                  <c:v>40483</c:v>
                </c:pt>
                <c:pt idx="64">
                  <c:v>40513</c:v>
                </c:pt>
                <c:pt idx="65">
                  <c:v>40544</c:v>
                </c:pt>
                <c:pt idx="66">
                  <c:v>40575</c:v>
                </c:pt>
                <c:pt idx="67">
                  <c:v>40603</c:v>
                </c:pt>
                <c:pt idx="68">
                  <c:v>40634</c:v>
                </c:pt>
                <c:pt idx="69">
                  <c:v>40664</c:v>
                </c:pt>
                <c:pt idx="70">
                  <c:v>40695</c:v>
                </c:pt>
                <c:pt idx="71">
                  <c:v>40725</c:v>
                </c:pt>
                <c:pt idx="72">
                  <c:v>40756</c:v>
                </c:pt>
                <c:pt idx="73">
                  <c:v>40787</c:v>
                </c:pt>
                <c:pt idx="74">
                  <c:v>40817</c:v>
                </c:pt>
                <c:pt idx="75">
                  <c:v>40848</c:v>
                </c:pt>
                <c:pt idx="76">
                  <c:v>40878</c:v>
                </c:pt>
                <c:pt idx="77">
                  <c:v>40909</c:v>
                </c:pt>
                <c:pt idx="78">
                  <c:v>40940</c:v>
                </c:pt>
                <c:pt idx="79">
                  <c:v>40969</c:v>
                </c:pt>
                <c:pt idx="80">
                  <c:v>41000</c:v>
                </c:pt>
                <c:pt idx="81">
                  <c:v>41030</c:v>
                </c:pt>
                <c:pt idx="82">
                  <c:v>41061</c:v>
                </c:pt>
                <c:pt idx="83">
                  <c:v>41091</c:v>
                </c:pt>
                <c:pt idx="84">
                  <c:v>41122</c:v>
                </c:pt>
                <c:pt idx="85">
                  <c:v>41153</c:v>
                </c:pt>
                <c:pt idx="86">
                  <c:v>41183</c:v>
                </c:pt>
                <c:pt idx="87">
                  <c:v>41214</c:v>
                </c:pt>
                <c:pt idx="88">
                  <c:v>41244</c:v>
                </c:pt>
                <c:pt idx="89">
                  <c:v>41275</c:v>
                </c:pt>
                <c:pt idx="90">
                  <c:v>41306</c:v>
                </c:pt>
                <c:pt idx="91">
                  <c:v>41334</c:v>
                </c:pt>
                <c:pt idx="92">
                  <c:v>41365</c:v>
                </c:pt>
                <c:pt idx="93">
                  <c:v>41395</c:v>
                </c:pt>
                <c:pt idx="94">
                  <c:v>41426</c:v>
                </c:pt>
                <c:pt idx="95">
                  <c:v>41456</c:v>
                </c:pt>
                <c:pt idx="96">
                  <c:v>41487</c:v>
                </c:pt>
                <c:pt idx="97">
                  <c:v>41518</c:v>
                </c:pt>
                <c:pt idx="98">
                  <c:v>41548</c:v>
                </c:pt>
                <c:pt idx="99">
                  <c:v>41579</c:v>
                </c:pt>
                <c:pt idx="100">
                  <c:v>41609</c:v>
                </c:pt>
                <c:pt idx="101">
                  <c:v>41640</c:v>
                </c:pt>
                <c:pt idx="102">
                  <c:v>41671</c:v>
                </c:pt>
                <c:pt idx="103">
                  <c:v>41699</c:v>
                </c:pt>
                <c:pt idx="104">
                  <c:v>41730</c:v>
                </c:pt>
                <c:pt idx="105">
                  <c:v>41760</c:v>
                </c:pt>
                <c:pt idx="106">
                  <c:v>41791</c:v>
                </c:pt>
                <c:pt idx="107">
                  <c:v>41821</c:v>
                </c:pt>
                <c:pt idx="108">
                  <c:v>41852</c:v>
                </c:pt>
                <c:pt idx="109">
                  <c:v>41883</c:v>
                </c:pt>
                <c:pt idx="110">
                  <c:v>41913</c:v>
                </c:pt>
                <c:pt idx="111">
                  <c:v>41944</c:v>
                </c:pt>
                <c:pt idx="112">
                  <c:v>41974</c:v>
                </c:pt>
                <c:pt idx="113">
                  <c:v>42005</c:v>
                </c:pt>
                <c:pt idx="114">
                  <c:v>42036</c:v>
                </c:pt>
                <c:pt idx="115">
                  <c:v>42064</c:v>
                </c:pt>
                <c:pt idx="116">
                  <c:v>42095</c:v>
                </c:pt>
                <c:pt idx="117">
                  <c:v>42125</c:v>
                </c:pt>
                <c:pt idx="118">
                  <c:v>42156</c:v>
                </c:pt>
                <c:pt idx="119">
                  <c:v>42186</c:v>
                </c:pt>
                <c:pt idx="120">
                  <c:v>42217</c:v>
                </c:pt>
                <c:pt idx="121">
                  <c:v>42248</c:v>
                </c:pt>
                <c:pt idx="122">
                  <c:v>42278</c:v>
                </c:pt>
                <c:pt idx="123">
                  <c:v>42309</c:v>
                </c:pt>
                <c:pt idx="124">
                  <c:v>42339</c:v>
                </c:pt>
                <c:pt idx="125">
                  <c:v>42370</c:v>
                </c:pt>
                <c:pt idx="126">
                  <c:v>42401</c:v>
                </c:pt>
                <c:pt idx="127">
                  <c:v>42430</c:v>
                </c:pt>
                <c:pt idx="128">
                  <c:v>42461</c:v>
                </c:pt>
                <c:pt idx="129">
                  <c:v>42491</c:v>
                </c:pt>
                <c:pt idx="130">
                  <c:v>42522</c:v>
                </c:pt>
                <c:pt idx="131">
                  <c:v>42552</c:v>
                </c:pt>
                <c:pt idx="132">
                  <c:v>42583</c:v>
                </c:pt>
                <c:pt idx="133">
                  <c:v>42614</c:v>
                </c:pt>
                <c:pt idx="134">
                  <c:v>42644</c:v>
                </c:pt>
                <c:pt idx="135">
                  <c:v>42675</c:v>
                </c:pt>
                <c:pt idx="136">
                  <c:v>42705</c:v>
                </c:pt>
                <c:pt idx="137">
                  <c:v>42736</c:v>
                </c:pt>
                <c:pt idx="138">
                  <c:v>42767</c:v>
                </c:pt>
                <c:pt idx="139">
                  <c:v>42795</c:v>
                </c:pt>
                <c:pt idx="140">
                  <c:v>42826</c:v>
                </c:pt>
                <c:pt idx="141">
                  <c:v>42856</c:v>
                </c:pt>
                <c:pt idx="142">
                  <c:v>42887</c:v>
                </c:pt>
                <c:pt idx="143">
                  <c:v>42917</c:v>
                </c:pt>
                <c:pt idx="144">
                  <c:v>42948</c:v>
                </c:pt>
                <c:pt idx="145">
                  <c:v>42979</c:v>
                </c:pt>
                <c:pt idx="146">
                  <c:v>43009</c:v>
                </c:pt>
                <c:pt idx="147">
                  <c:v>43040</c:v>
                </c:pt>
                <c:pt idx="148">
                  <c:v>43070</c:v>
                </c:pt>
                <c:pt idx="149">
                  <c:v>43101</c:v>
                </c:pt>
                <c:pt idx="150">
                  <c:v>43132</c:v>
                </c:pt>
                <c:pt idx="151">
                  <c:v>43160</c:v>
                </c:pt>
                <c:pt idx="152">
                  <c:v>43191</c:v>
                </c:pt>
                <c:pt idx="153">
                  <c:v>43221</c:v>
                </c:pt>
                <c:pt idx="154">
                  <c:v>43252</c:v>
                </c:pt>
                <c:pt idx="155">
                  <c:v>43282</c:v>
                </c:pt>
                <c:pt idx="156">
                  <c:v>43313</c:v>
                </c:pt>
                <c:pt idx="157">
                  <c:v>43344</c:v>
                </c:pt>
                <c:pt idx="158">
                  <c:v>43374</c:v>
                </c:pt>
                <c:pt idx="159">
                  <c:v>43405</c:v>
                </c:pt>
                <c:pt idx="160">
                  <c:v>43435</c:v>
                </c:pt>
                <c:pt idx="161">
                  <c:v>43466</c:v>
                </c:pt>
                <c:pt idx="162">
                  <c:v>43497</c:v>
                </c:pt>
                <c:pt idx="163">
                  <c:v>43525</c:v>
                </c:pt>
                <c:pt idx="164">
                  <c:v>43556</c:v>
                </c:pt>
                <c:pt idx="165">
                  <c:v>43586</c:v>
                </c:pt>
                <c:pt idx="166">
                  <c:v>43617</c:v>
                </c:pt>
                <c:pt idx="167">
                  <c:v>43647</c:v>
                </c:pt>
                <c:pt idx="168">
                  <c:v>43678</c:v>
                </c:pt>
                <c:pt idx="169">
                  <c:v>43709</c:v>
                </c:pt>
                <c:pt idx="170">
                  <c:v>43739</c:v>
                </c:pt>
                <c:pt idx="171">
                  <c:v>43770</c:v>
                </c:pt>
                <c:pt idx="172">
                  <c:v>43800</c:v>
                </c:pt>
                <c:pt idx="173">
                  <c:v>43831</c:v>
                </c:pt>
                <c:pt idx="174">
                  <c:v>43862</c:v>
                </c:pt>
                <c:pt idx="175">
                  <c:v>43891</c:v>
                </c:pt>
                <c:pt idx="176">
                  <c:v>43922</c:v>
                </c:pt>
                <c:pt idx="177">
                  <c:v>43952</c:v>
                </c:pt>
                <c:pt idx="178">
                  <c:v>43983</c:v>
                </c:pt>
                <c:pt idx="179">
                  <c:v>44013</c:v>
                </c:pt>
                <c:pt idx="180">
                  <c:v>44044</c:v>
                </c:pt>
                <c:pt idx="181">
                  <c:v>44075</c:v>
                </c:pt>
                <c:pt idx="182">
                  <c:v>44105</c:v>
                </c:pt>
                <c:pt idx="183">
                  <c:v>44136</c:v>
                </c:pt>
                <c:pt idx="184">
                  <c:v>44166</c:v>
                </c:pt>
                <c:pt idx="185">
                  <c:v>44197</c:v>
                </c:pt>
                <c:pt idx="186">
                  <c:v>44228</c:v>
                </c:pt>
                <c:pt idx="187">
                  <c:v>44256</c:v>
                </c:pt>
                <c:pt idx="188">
                  <c:v>44287</c:v>
                </c:pt>
                <c:pt idx="189">
                  <c:v>44317</c:v>
                </c:pt>
                <c:pt idx="190">
                  <c:v>44348</c:v>
                </c:pt>
                <c:pt idx="191">
                  <c:v>44378</c:v>
                </c:pt>
                <c:pt idx="192">
                  <c:v>44409</c:v>
                </c:pt>
                <c:pt idx="193">
                  <c:v>44440</c:v>
                </c:pt>
                <c:pt idx="194">
                  <c:v>44470</c:v>
                </c:pt>
                <c:pt idx="195">
                  <c:v>44501</c:v>
                </c:pt>
                <c:pt idx="196">
                  <c:v>44531</c:v>
                </c:pt>
                <c:pt idx="197">
                  <c:v>44562</c:v>
                </c:pt>
                <c:pt idx="198">
                  <c:v>44593</c:v>
                </c:pt>
                <c:pt idx="199">
                  <c:v>44621</c:v>
                </c:pt>
                <c:pt idx="200">
                  <c:v>44652</c:v>
                </c:pt>
                <c:pt idx="201">
                  <c:v>44682</c:v>
                </c:pt>
                <c:pt idx="202">
                  <c:v>44713</c:v>
                </c:pt>
                <c:pt idx="203">
                  <c:v>44743</c:v>
                </c:pt>
                <c:pt idx="204">
                  <c:v>44774</c:v>
                </c:pt>
                <c:pt idx="205">
                  <c:v>44805</c:v>
                </c:pt>
                <c:pt idx="206">
                  <c:v>44835</c:v>
                </c:pt>
                <c:pt idx="207">
                  <c:v>44866</c:v>
                </c:pt>
                <c:pt idx="208">
                  <c:v>44896</c:v>
                </c:pt>
                <c:pt idx="209">
                  <c:v>44927</c:v>
                </c:pt>
                <c:pt idx="210">
                  <c:v>44958</c:v>
                </c:pt>
                <c:pt idx="211">
                  <c:v>44986</c:v>
                </c:pt>
                <c:pt idx="212">
                  <c:v>45017</c:v>
                </c:pt>
                <c:pt idx="213">
                  <c:v>45047</c:v>
                </c:pt>
                <c:pt idx="214">
                  <c:v>45078</c:v>
                </c:pt>
                <c:pt idx="215">
                  <c:v>45108</c:v>
                </c:pt>
                <c:pt idx="216">
                  <c:v>45139</c:v>
                </c:pt>
                <c:pt idx="217">
                  <c:v>45170</c:v>
                </c:pt>
                <c:pt idx="218">
                  <c:v>45200</c:v>
                </c:pt>
                <c:pt idx="219">
                  <c:v>45231</c:v>
                </c:pt>
                <c:pt idx="220">
                  <c:v>45261</c:v>
                </c:pt>
                <c:pt idx="221">
                  <c:v>45292</c:v>
                </c:pt>
                <c:pt idx="222">
                  <c:v>45323</c:v>
                </c:pt>
                <c:pt idx="223">
                  <c:v>45352</c:v>
                </c:pt>
                <c:pt idx="224">
                  <c:v>45383</c:v>
                </c:pt>
                <c:pt idx="225">
                  <c:v>45413</c:v>
                </c:pt>
                <c:pt idx="226">
                  <c:v>45444</c:v>
                </c:pt>
                <c:pt idx="227">
                  <c:v>45474</c:v>
                </c:pt>
                <c:pt idx="228">
                  <c:v>45505</c:v>
                </c:pt>
              </c:numCache>
            </c:numRef>
          </c:cat>
          <c:val>
            <c:numRef>
              <c:f>Hoja1!$B$2:$B$230</c:f>
              <c:numCache>
                <c:formatCode>_ * #,##0_ ;_ * \-#,##0_ ;_ * "-"??_ ;_ @_ </c:formatCode>
                <c:ptCount val="229"/>
                <c:pt idx="0">
                  <c:v>192391.14300000004</c:v>
                </c:pt>
                <c:pt idx="1">
                  <c:v>188715.12600000002</c:v>
                </c:pt>
                <c:pt idx="2">
                  <c:v>185028.15900000004</c:v>
                </c:pt>
                <c:pt idx="3">
                  <c:v>186935.55800000002</c:v>
                </c:pt>
                <c:pt idx="4">
                  <c:v>180767.5</c:v>
                </c:pt>
                <c:pt idx="5">
                  <c:v>179546.128</c:v>
                </c:pt>
                <c:pt idx="6">
                  <c:v>175483.96600000001</c:v>
                </c:pt>
                <c:pt idx="7">
                  <c:v>175798.51126999999</c:v>
                </c:pt>
                <c:pt idx="8">
                  <c:v>170360.90954000002</c:v>
                </c:pt>
                <c:pt idx="9">
                  <c:v>173056.39654000002</c:v>
                </c:pt>
                <c:pt idx="10">
                  <c:v>168513.95754</c:v>
                </c:pt>
                <c:pt idx="11">
                  <c:v>173374.12854000001</c:v>
                </c:pt>
                <c:pt idx="12">
                  <c:v>180678.35654000001</c:v>
                </c:pt>
                <c:pt idx="13">
                  <c:v>190027.29754000003</c:v>
                </c:pt>
                <c:pt idx="14">
                  <c:v>187010.85854000002</c:v>
                </c:pt>
                <c:pt idx="15">
                  <c:v>203659.08154000001</c:v>
                </c:pt>
                <c:pt idx="16">
                  <c:v>214580.66653999998</c:v>
                </c:pt>
                <c:pt idx="17">
                  <c:v>233508.38053999998</c:v>
                </c:pt>
                <c:pt idx="18">
                  <c:v>235557.50954</c:v>
                </c:pt>
                <c:pt idx="19">
                  <c:v>243461.70226999998</c:v>
                </c:pt>
                <c:pt idx="20">
                  <c:v>246782.25799999997</c:v>
                </c:pt>
                <c:pt idx="21">
                  <c:v>252261.41800000001</c:v>
                </c:pt>
                <c:pt idx="22">
                  <c:v>252739.77100000001</c:v>
                </c:pt>
                <c:pt idx="23">
                  <c:v>253800.981</c:v>
                </c:pt>
                <c:pt idx="24">
                  <c:v>254446.16499999998</c:v>
                </c:pt>
                <c:pt idx="25">
                  <c:v>255194.54999999996</c:v>
                </c:pt>
                <c:pt idx="26">
                  <c:v>278597.47100000002</c:v>
                </c:pt>
                <c:pt idx="27">
                  <c:v>267299.05499999999</c:v>
                </c:pt>
                <c:pt idx="28">
                  <c:v>269989.38802999997</c:v>
                </c:pt>
                <c:pt idx="29">
                  <c:v>263782.96343</c:v>
                </c:pt>
                <c:pt idx="30">
                  <c:v>279079.77393000002</c:v>
                </c:pt>
                <c:pt idx="31">
                  <c:v>279494.48923000001</c:v>
                </c:pt>
                <c:pt idx="32">
                  <c:v>289442.15163000004</c:v>
                </c:pt>
                <c:pt idx="33">
                  <c:v>291345.36193000001</c:v>
                </c:pt>
                <c:pt idx="34">
                  <c:v>291858.62767000002</c:v>
                </c:pt>
                <c:pt idx="35">
                  <c:v>294968.97723999998</c:v>
                </c:pt>
                <c:pt idx="36">
                  <c:v>287356.05473999999</c:v>
                </c:pt>
                <c:pt idx="37">
                  <c:v>276291.89473999996</c:v>
                </c:pt>
                <c:pt idx="38">
                  <c:v>262548.36099000002</c:v>
                </c:pt>
                <c:pt idx="39">
                  <c:v>259287.80718999996</c:v>
                </c:pt>
                <c:pt idx="40">
                  <c:v>247080.90989999997</c:v>
                </c:pt>
                <c:pt idx="41">
                  <c:v>242402.05449999997</c:v>
                </c:pt>
                <c:pt idx="42">
                  <c:v>224425.48384999996</c:v>
                </c:pt>
                <c:pt idx="43">
                  <c:v>209834.11555000002</c:v>
                </c:pt>
                <c:pt idx="44">
                  <c:v>197117.55564999999</c:v>
                </c:pt>
                <c:pt idx="45">
                  <c:v>186781.12435</c:v>
                </c:pt>
                <c:pt idx="46">
                  <c:v>186211.75291000001</c:v>
                </c:pt>
                <c:pt idx="47">
                  <c:v>179816.36583999998</c:v>
                </c:pt>
                <c:pt idx="48">
                  <c:v>177800.16333999997</c:v>
                </c:pt>
                <c:pt idx="49">
                  <c:v>199130.87208999999</c:v>
                </c:pt>
                <c:pt idx="50">
                  <c:v>203823.30184</c:v>
                </c:pt>
                <c:pt idx="51">
                  <c:v>212994.07324000003</c:v>
                </c:pt>
                <c:pt idx="52">
                  <c:v>227427.04950000002</c:v>
                </c:pt>
                <c:pt idx="53">
                  <c:v>227011.71000000002</c:v>
                </c:pt>
                <c:pt idx="54">
                  <c:v>248595.02733000001</c:v>
                </c:pt>
                <c:pt idx="55">
                  <c:v>263725.52592000004</c:v>
                </c:pt>
                <c:pt idx="56">
                  <c:v>276503.33942000003</c:v>
                </c:pt>
                <c:pt idx="57">
                  <c:v>287740.37425000005</c:v>
                </c:pt>
                <c:pt idx="58">
                  <c:v>307788.76095000003</c:v>
                </c:pt>
                <c:pt idx="59">
                  <c:v>316416.60245000001</c:v>
                </c:pt>
                <c:pt idx="60">
                  <c:v>333929.79744999995</c:v>
                </c:pt>
                <c:pt idx="61">
                  <c:v>332792.53369999991</c:v>
                </c:pt>
                <c:pt idx="62">
                  <c:v>331121.83370000002</c:v>
                </c:pt>
                <c:pt idx="63">
                  <c:v>343241.8971</c:v>
                </c:pt>
                <c:pt idx="64">
                  <c:v>338950.82410000003</c:v>
                </c:pt>
                <c:pt idx="65">
                  <c:v>337729.43059999996</c:v>
                </c:pt>
                <c:pt idx="66">
                  <c:v>330335.93741999997</c:v>
                </c:pt>
                <c:pt idx="67">
                  <c:v>338739.49982999999</c:v>
                </c:pt>
                <c:pt idx="68">
                  <c:v>343086.70883000002</c:v>
                </c:pt>
                <c:pt idx="69">
                  <c:v>345449.03199999995</c:v>
                </c:pt>
                <c:pt idx="70">
                  <c:v>363037.55699999997</c:v>
                </c:pt>
                <c:pt idx="71">
                  <c:v>373688.68499999994</c:v>
                </c:pt>
                <c:pt idx="72">
                  <c:v>373606.424</c:v>
                </c:pt>
                <c:pt idx="73">
                  <c:v>385599.51</c:v>
                </c:pt>
                <c:pt idx="74">
                  <c:v>401786.06399999995</c:v>
                </c:pt>
                <c:pt idx="75">
                  <c:v>417529.348</c:v>
                </c:pt>
                <c:pt idx="76">
                  <c:v>433672.73599999992</c:v>
                </c:pt>
                <c:pt idx="77">
                  <c:v>442588.31199999992</c:v>
                </c:pt>
                <c:pt idx="78">
                  <c:v>466524.01700000005</c:v>
                </c:pt>
                <c:pt idx="79">
                  <c:v>477981.91799999995</c:v>
                </c:pt>
                <c:pt idx="80">
                  <c:v>488219.63599999994</c:v>
                </c:pt>
                <c:pt idx="81">
                  <c:v>516566.35399999999</c:v>
                </c:pt>
                <c:pt idx="82">
                  <c:v>506469.04000000004</c:v>
                </c:pt>
                <c:pt idx="83">
                  <c:v>517650.93599999999</c:v>
                </c:pt>
                <c:pt idx="84">
                  <c:v>539148.51</c:v>
                </c:pt>
                <c:pt idx="85">
                  <c:v>540475.17099999997</c:v>
                </c:pt>
                <c:pt idx="86">
                  <c:v>568849.31700000004</c:v>
                </c:pt>
                <c:pt idx="87">
                  <c:v>584387.51699999999</c:v>
                </c:pt>
                <c:pt idx="88">
                  <c:v>601637.81599999999</c:v>
                </c:pt>
                <c:pt idx="89">
                  <c:v>614351.50199999998</c:v>
                </c:pt>
                <c:pt idx="90">
                  <c:v>611344.23700000008</c:v>
                </c:pt>
                <c:pt idx="91">
                  <c:v>621352.89500000002</c:v>
                </c:pt>
                <c:pt idx="92">
                  <c:v>671019.77300000004</c:v>
                </c:pt>
                <c:pt idx="93">
                  <c:v>698160.97499999998</c:v>
                </c:pt>
                <c:pt idx="94">
                  <c:v>743403.90699999989</c:v>
                </c:pt>
                <c:pt idx="95">
                  <c:v>773117.65399999986</c:v>
                </c:pt>
                <c:pt idx="96">
                  <c:v>782014.55299999996</c:v>
                </c:pt>
                <c:pt idx="97">
                  <c:v>826232.73300000001</c:v>
                </c:pt>
                <c:pt idx="98">
                  <c:v>842685.88000000012</c:v>
                </c:pt>
                <c:pt idx="99">
                  <c:v>846928.30700000003</c:v>
                </c:pt>
                <c:pt idx="100">
                  <c:v>888489.25899999996</c:v>
                </c:pt>
                <c:pt idx="101">
                  <c:v>923078.14099999995</c:v>
                </c:pt>
                <c:pt idx="102">
                  <c:v>950691.27399999986</c:v>
                </c:pt>
                <c:pt idx="103">
                  <c:v>948298.84399999992</c:v>
                </c:pt>
                <c:pt idx="104">
                  <c:v>932654.53899999987</c:v>
                </c:pt>
                <c:pt idx="105">
                  <c:v>891173.5909999999</c:v>
                </c:pt>
                <c:pt idx="106">
                  <c:v>845889.74800000002</c:v>
                </c:pt>
                <c:pt idx="107">
                  <c:v>832322.02100000007</c:v>
                </c:pt>
                <c:pt idx="108">
                  <c:v>822040.39</c:v>
                </c:pt>
                <c:pt idx="109">
                  <c:v>772268.20299999998</c:v>
                </c:pt>
                <c:pt idx="110">
                  <c:v>756497.81599999999</c:v>
                </c:pt>
                <c:pt idx="111">
                  <c:v>778537.65999999992</c:v>
                </c:pt>
                <c:pt idx="112">
                  <c:v>733305.14000000013</c:v>
                </c:pt>
                <c:pt idx="113">
                  <c:v>693850.96300000011</c:v>
                </c:pt>
                <c:pt idx="114">
                  <c:v>667454.21200000006</c:v>
                </c:pt>
                <c:pt idx="115">
                  <c:v>671505.52399999998</c:v>
                </c:pt>
                <c:pt idx="116">
                  <c:v>682873.995</c:v>
                </c:pt>
                <c:pt idx="117">
                  <c:v>726200.51699999999</c:v>
                </c:pt>
                <c:pt idx="118">
                  <c:v>764640.86800000002</c:v>
                </c:pt>
                <c:pt idx="119">
                  <c:v>804810.39</c:v>
                </c:pt>
                <c:pt idx="120">
                  <c:v>820115.81199999992</c:v>
                </c:pt>
                <c:pt idx="121">
                  <c:v>833033.9169999999</c:v>
                </c:pt>
                <c:pt idx="122">
                  <c:v>818557.84499999997</c:v>
                </c:pt>
                <c:pt idx="123">
                  <c:v>772615.6669999999</c:v>
                </c:pt>
                <c:pt idx="124">
                  <c:v>790971.09699999995</c:v>
                </c:pt>
                <c:pt idx="125">
                  <c:v>813992.77199999988</c:v>
                </c:pt>
                <c:pt idx="126">
                  <c:v>815588.89199999999</c:v>
                </c:pt>
                <c:pt idx="127">
                  <c:v>823906.08</c:v>
                </c:pt>
                <c:pt idx="128">
                  <c:v>783930.09499999997</c:v>
                </c:pt>
                <c:pt idx="129">
                  <c:v>739434.48899999994</c:v>
                </c:pt>
                <c:pt idx="130">
                  <c:v>725180.41399999999</c:v>
                </c:pt>
                <c:pt idx="131">
                  <c:v>669610.24899999995</c:v>
                </c:pt>
                <c:pt idx="132">
                  <c:v>660558.10499999998</c:v>
                </c:pt>
                <c:pt idx="133">
                  <c:v>662865.23499999999</c:v>
                </c:pt>
                <c:pt idx="134">
                  <c:v>677381.71399999992</c:v>
                </c:pt>
                <c:pt idx="135">
                  <c:v>699568.56900000002</c:v>
                </c:pt>
                <c:pt idx="136">
                  <c:v>708642.26699999999</c:v>
                </c:pt>
                <c:pt idx="137">
                  <c:v>714903.57299999997</c:v>
                </c:pt>
                <c:pt idx="138">
                  <c:v>756343.10577000002</c:v>
                </c:pt>
                <c:pt idx="139">
                  <c:v>848004.07177000004</c:v>
                </c:pt>
                <c:pt idx="140">
                  <c:v>915277.67777000007</c:v>
                </c:pt>
                <c:pt idx="141">
                  <c:v>1027067.74677</c:v>
                </c:pt>
                <c:pt idx="142">
                  <c:v>1058409.1877599999</c:v>
                </c:pt>
                <c:pt idx="143">
                  <c:v>1089660.1237600001</c:v>
                </c:pt>
                <c:pt idx="144">
                  <c:v>1191054.3287599999</c:v>
                </c:pt>
                <c:pt idx="145">
                  <c:v>1245708.0193699999</c:v>
                </c:pt>
                <c:pt idx="146">
                  <c:v>1297448.5588399998</c:v>
                </c:pt>
                <c:pt idx="147">
                  <c:v>1393345.0845299999</c:v>
                </c:pt>
                <c:pt idx="148">
                  <c:v>1496182.59512</c:v>
                </c:pt>
                <c:pt idx="149">
                  <c:v>1564501.53602</c:v>
                </c:pt>
                <c:pt idx="150">
                  <c:v>1500396.8011999999</c:v>
                </c:pt>
                <c:pt idx="151">
                  <c:v>1376072.9926400001</c:v>
                </c:pt>
                <c:pt idx="152">
                  <c:v>1304729.63457</c:v>
                </c:pt>
                <c:pt idx="153">
                  <c:v>1186293.3774700002</c:v>
                </c:pt>
                <c:pt idx="154">
                  <c:v>1112106.7233</c:v>
                </c:pt>
                <c:pt idx="155">
                  <c:v>1088720.6920799999</c:v>
                </c:pt>
                <c:pt idx="156">
                  <c:v>974023.06130999979</c:v>
                </c:pt>
                <c:pt idx="157">
                  <c:v>1007998.20213</c:v>
                </c:pt>
                <c:pt idx="158">
                  <c:v>1052978.1833299999</c:v>
                </c:pt>
                <c:pt idx="159">
                  <c:v>1007256.5869100001</c:v>
                </c:pt>
                <c:pt idx="160">
                  <c:v>996755.26845999993</c:v>
                </c:pt>
                <c:pt idx="161">
                  <c:v>1005899.81244</c:v>
                </c:pt>
                <c:pt idx="162">
                  <c:v>1113012.4921599999</c:v>
                </c:pt>
                <c:pt idx="163">
                  <c:v>1206875.3392899998</c:v>
                </c:pt>
                <c:pt idx="164">
                  <c:v>1287587.4526499999</c:v>
                </c:pt>
                <c:pt idx="165">
                  <c:v>1429701.4238499997</c:v>
                </c:pt>
                <c:pt idx="166">
                  <c:v>1549325.4446899998</c:v>
                </c:pt>
                <c:pt idx="167">
                  <c:v>1650990.6911299997</c:v>
                </c:pt>
                <c:pt idx="168">
                  <c:v>1758567.4580900001</c:v>
                </c:pt>
                <c:pt idx="169">
                  <c:v>1804858.2415900002</c:v>
                </c:pt>
                <c:pt idx="170">
                  <c:v>1799450.1850500002</c:v>
                </c:pt>
                <c:pt idx="171">
                  <c:v>1810147.57528</c:v>
                </c:pt>
                <c:pt idx="172">
                  <c:v>1800867.8054700003</c:v>
                </c:pt>
                <c:pt idx="173">
                  <c:v>1778177.9988500001</c:v>
                </c:pt>
                <c:pt idx="174">
                  <c:v>1775668.25082</c:v>
                </c:pt>
                <c:pt idx="175">
                  <c:v>1809618.43994</c:v>
                </c:pt>
                <c:pt idx="176">
                  <c:v>1776182.8923200001</c:v>
                </c:pt>
                <c:pt idx="177">
                  <c:v>1640360.7061600001</c:v>
                </c:pt>
                <c:pt idx="178">
                  <c:v>1554372.54666</c:v>
                </c:pt>
                <c:pt idx="179">
                  <c:v>1567108.9438100001</c:v>
                </c:pt>
                <c:pt idx="180">
                  <c:v>1580987.3549799998</c:v>
                </c:pt>
                <c:pt idx="181">
                  <c:v>1532381.4449400001</c:v>
                </c:pt>
                <c:pt idx="182">
                  <c:v>1549667.1878</c:v>
                </c:pt>
                <c:pt idx="183">
                  <c:v>1576107.9924599999</c:v>
                </c:pt>
                <c:pt idx="184">
                  <c:v>1608325.74116</c:v>
                </c:pt>
                <c:pt idx="185">
                  <c:v>1585751.43887</c:v>
                </c:pt>
                <c:pt idx="186">
                  <c:v>1644292.28229</c:v>
                </c:pt>
                <c:pt idx="187">
                  <c:v>1672621.22603</c:v>
                </c:pt>
                <c:pt idx="188">
                  <c:v>1805683.76021</c:v>
                </c:pt>
                <c:pt idx="189">
                  <c:v>1963487.9334599997</c:v>
                </c:pt>
                <c:pt idx="190">
                  <c:v>2116541.4674900002</c:v>
                </c:pt>
                <c:pt idx="191">
                  <c:v>2155867.93652</c:v>
                </c:pt>
                <c:pt idx="192">
                  <c:v>2183814.2667299998</c:v>
                </c:pt>
                <c:pt idx="193">
                  <c:v>2286395.7525599999</c:v>
                </c:pt>
                <c:pt idx="194">
                  <c:v>2321696.4407700002</c:v>
                </c:pt>
                <c:pt idx="195">
                  <c:v>2348598.32693</c:v>
                </c:pt>
                <c:pt idx="196">
                  <c:v>2537212.8656100002</c:v>
                </c:pt>
                <c:pt idx="197">
                  <c:v>2594870.2221300001</c:v>
                </c:pt>
                <c:pt idx="198">
                  <c:v>2606631.8516899999</c:v>
                </c:pt>
                <c:pt idx="199">
                  <c:v>2643098.0881500002</c:v>
                </c:pt>
                <c:pt idx="200">
                  <c:v>2659172.0167800002</c:v>
                </c:pt>
                <c:pt idx="201">
                  <c:v>2681657.0863099997</c:v>
                </c:pt>
                <c:pt idx="202">
                  <c:v>2729779.1262560003</c:v>
                </c:pt>
                <c:pt idx="203">
                  <c:v>2977669.4581809998</c:v>
                </c:pt>
                <c:pt idx="204">
                  <c:v>3094910.5039937501</c:v>
                </c:pt>
                <c:pt idx="205">
                  <c:v>3088737.6128982198</c:v>
                </c:pt>
                <c:pt idx="206">
                  <c:v>3225166.6507925</c:v>
                </c:pt>
                <c:pt idx="207">
                  <c:v>3251615.0024822704</c:v>
                </c:pt>
                <c:pt idx="208">
                  <c:v>3199869.6011258801</c:v>
                </c:pt>
                <c:pt idx="209">
                  <c:v>3204832.1465814603</c:v>
                </c:pt>
                <c:pt idx="210">
                  <c:v>3201698.9994976302</c:v>
                </c:pt>
                <c:pt idx="211">
                  <c:v>3170018.1313081798</c:v>
                </c:pt>
                <c:pt idx="212">
                  <c:v>3113787.2330987593</c:v>
                </c:pt>
                <c:pt idx="213">
                  <c:v>3169331.0121968496</c:v>
                </c:pt>
                <c:pt idx="214">
                  <c:v>3414837.6484226193</c:v>
                </c:pt>
                <c:pt idx="215">
                  <c:v>3187021.1931307805</c:v>
                </c:pt>
                <c:pt idx="216">
                  <c:v>3060426.8828769699</c:v>
                </c:pt>
                <c:pt idx="217">
                  <c:v>3397007.1488093999</c:v>
                </c:pt>
                <c:pt idx="218">
                  <c:v>3531683.9573031198</c:v>
                </c:pt>
                <c:pt idx="219">
                  <c:v>3817494.9859206001</c:v>
                </c:pt>
                <c:pt idx="220">
                  <c:v>3993312.6428709892</c:v>
                </c:pt>
                <c:pt idx="221">
                  <c:v>4138365.5198184103</c:v>
                </c:pt>
                <c:pt idx="222">
                  <c:v>4462435.4534341004</c:v>
                </c:pt>
                <c:pt idx="223">
                  <c:v>4903980.42560755</c:v>
                </c:pt>
                <c:pt idx="224">
                  <c:v>5302631.15851097</c:v>
                </c:pt>
                <c:pt idx="225">
                  <c:v>5762754.1800708799</c:v>
                </c:pt>
                <c:pt idx="226">
                  <c:v>5781793.3983461102</c:v>
                </c:pt>
                <c:pt idx="227">
                  <c:v>6441827.64513453</c:v>
                </c:pt>
                <c:pt idx="228" formatCode="0.00">
                  <c:v>6914154.2817967702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6A-4C96-AA11-D173F06C73B7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solidFill>
              <a:srgbClr val="7EE27E"/>
            </a:solidFill>
            <a:ln>
              <a:solidFill>
                <a:srgbClr val="8CD493"/>
              </a:solidFill>
            </a:ln>
          </c:spPr>
          <c:invertIfNegative val="0"/>
          <c:dLbls>
            <c:dLbl>
              <c:idx val="228"/>
              <c:layout>
                <c:manualLayout>
                  <c:x val="3.264422040932082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2B9B60"/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61-4760-9FF8-595EF534D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2B9B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Hoja1!$A$2:$A$230</c:f>
              <c:numCache>
                <c:formatCode>mmm\-yy</c:formatCode>
                <c:ptCount val="229"/>
                <c:pt idx="0">
                  <c:v>38565</c:v>
                </c:pt>
                <c:pt idx="1">
                  <c:v>38596</c:v>
                </c:pt>
                <c:pt idx="2">
                  <c:v>38626</c:v>
                </c:pt>
                <c:pt idx="3">
                  <c:v>38657</c:v>
                </c:pt>
                <c:pt idx="4">
                  <c:v>38687</c:v>
                </c:pt>
                <c:pt idx="5">
                  <c:v>38718</c:v>
                </c:pt>
                <c:pt idx="6">
                  <c:v>38749</c:v>
                </c:pt>
                <c:pt idx="7">
                  <c:v>38777</c:v>
                </c:pt>
                <c:pt idx="8">
                  <c:v>38808</c:v>
                </c:pt>
                <c:pt idx="9">
                  <c:v>38838</c:v>
                </c:pt>
                <c:pt idx="10">
                  <c:v>38869</c:v>
                </c:pt>
                <c:pt idx="11">
                  <c:v>38899</c:v>
                </c:pt>
                <c:pt idx="12">
                  <c:v>38930</c:v>
                </c:pt>
                <c:pt idx="13">
                  <c:v>38961</c:v>
                </c:pt>
                <c:pt idx="14">
                  <c:v>38991</c:v>
                </c:pt>
                <c:pt idx="15">
                  <c:v>39022</c:v>
                </c:pt>
                <c:pt idx="16">
                  <c:v>39052</c:v>
                </c:pt>
                <c:pt idx="17">
                  <c:v>39083</c:v>
                </c:pt>
                <c:pt idx="18">
                  <c:v>39114</c:v>
                </c:pt>
                <c:pt idx="19">
                  <c:v>39142</c:v>
                </c:pt>
                <c:pt idx="20">
                  <c:v>39173</c:v>
                </c:pt>
                <c:pt idx="21">
                  <c:v>39203</c:v>
                </c:pt>
                <c:pt idx="22">
                  <c:v>39234</c:v>
                </c:pt>
                <c:pt idx="23">
                  <c:v>39264</c:v>
                </c:pt>
                <c:pt idx="24">
                  <c:v>39295</c:v>
                </c:pt>
                <c:pt idx="25">
                  <c:v>39326</c:v>
                </c:pt>
                <c:pt idx="26">
                  <c:v>39356</c:v>
                </c:pt>
                <c:pt idx="27">
                  <c:v>39387</c:v>
                </c:pt>
                <c:pt idx="28">
                  <c:v>39417</c:v>
                </c:pt>
                <c:pt idx="29">
                  <c:v>39448</c:v>
                </c:pt>
                <c:pt idx="30">
                  <c:v>39479</c:v>
                </c:pt>
                <c:pt idx="31">
                  <c:v>39508</c:v>
                </c:pt>
                <c:pt idx="32">
                  <c:v>39539</c:v>
                </c:pt>
                <c:pt idx="33">
                  <c:v>39569</c:v>
                </c:pt>
                <c:pt idx="34">
                  <c:v>39600</c:v>
                </c:pt>
                <c:pt idx="35">
                  <c:v>39630</c:v>
                </c:pt>
                <c:pt idx="36">
                  <c:v>39661</c:v>
                </c:pt>
                <c:pt idx="37">
                  <c:v>39692</c:v>
                </c:pt>
                <c:pt idx="38">
                  <c:v>39722</c:v>
                </c:pt>
                <c:pt idx="39">
                  <c:v>39753</c:v>
                </c:pt>
                <c:pt idx="40">
                  <c:v>39783</c:v>
                </c:pt>
                <c:pt idx="41">
                  <c:v>39814</c:v>
                </c:pt>
                <c:pt idx="42">
                  <c:v>39845</c:v>
                </c:pt>
                <c:pt idx="43">
                  <c:v>39873</c:v>
                </c:pt>
                <c:pt idx="44">
                  <c:v>39904</c:v>
                </c:pt>
                <c:pt idx="45">
                  <c:v>39934</c:v>
                </c:pt>
                <c:pt idx="46">
                  <c:v>39965</c:v>
                </c:pt>
                <c:pt idx="47">
                  <c:v>39995</c:v>
                </c:pt>
                <c:pt idx="48">
                  <c:v>40026</c:v>
                </c:pt>
                <c:pt idx="49">
                  <c:v>40057</c:v>
                </c:pt>
                <c:pt idx="50">
                  <c:v>40087</c:v>
                </c:pt>
                <c:pt idx="51">
                  <c:v>40118</c:v>
                </c:pt>
                <c:pt idx="52">
                  <c:v>40148</c:v>
                </c:pt>
                <c:pt idx="53">
                  <c:v>40179</c:v>
                </c:pt>
                <c:pt idx="54">
                  <c:v>40210</c:v>
                </c:pt>
                <c:pt idx="55">
                  <c:v>40238</c:v>
                </c:pt>
                <c:pt idx="56">
                  <c:v>40269</c:v>
                </c:pt>
                <c:pt idx="57">
                  <c:v>40299</c:v>
                </c:pt>
                <c:pt idx="58">
                  <c:v>40330</c:v>
                </c:pt>
                <c:pt idx="59">
                  <c:v>40360</c:v>
                </c:pt>
                <c:pt idx="60">
                  <c:v>40391</c:v>
                </c:pt>
                <c:pt idx="61">
                  <c:v>40422</c:v>
                </c:pt>
                <c:pt idx="62">
                  <c:v>40452</c:v>
                </c:pt>
                <c:pt idx="63">
                  <c:v>40483</c:v>
                </c:pt>
                <c:pt idx="64">
                  <c:v>40513</c:v>
                </c:pt>
                <c:pt idx="65">
                  <c:v>40544</c:v>
                </c:pt>
                <c:pt idx="66">
                  <c:v>40575</c:v>
                </c:pt>
                <c:pt idx="67">
                  <c:v>40603</c:v>
                </c:pt>
                <c:pt idx="68">
                  <c:v>40634</c:v>
                </c:pt>
                <c:pt idx="69">
                  <c:v>40664</c:v>
                </c:pt>
                <c:pt idx="70">
                  <c:v>40695</c:v>
                </c:pt>
                <c:pt idx="71">
                  <c:v>40725</c:v>
                </c:pt>
                <c:pt idx="72">
                  <c:v>40756</c:v>
                </c:pt>
                <c:pt idx="73">
                  <c:v>40787</c:v>
                </c:pt>
                <c:pt idx="74">
                  <c:v>40817</c:v>
                </c:pt>
                <c:pt idx="75">
                  <c:v>40848</c:v>
                </c:pt>
                <c:pt idx="76">
                  <c:v>40878</c:v>
                </c:pt>
                <c:pt idx="77">
                  <c:v>40909</c:v>
                </c:pt>
                <c:pt idx="78">
                  <c:v>40940</c:v>
                </c:pt>
                <c:pt idx="79">
                  <c:v>40969</c:v>
                </c:pt>
                <c:pt idx="80">
                  <c:v>41000</c:v>
                </c:pt>
                <c:pt idx="81">
                  <c:v>41030</c:v>
                </c:pt>
                <c:pt idx="82">
                  <c:v>41061</c:v>
                </c:pt>
                <c:pt idx="83">
                  <c:v>41091</c:v>
                </c:pt>
                <c:pt idx="84">
                  <c:v>41122</c:v>
                </c:pt>
                <c:pt idx="85">
                  <c:v>41153</c:v>
                </c:pt>
                <c:pt idx="86">
                  <c:v>41183</c:v>
                </c:pt>
                <c:pt idx="87">
                  <c:v>41214</c:v>
                </c:pt>
                <c:pt idx="88">
                  <c:v>41244</c:v>
                </c:pt>
                <c:pt idx="89">
                  <c:v>41275</c:v>
                </c:pt>
                <c:pt idx="90">
                  <c:v>41306</c:v>
                </c:pt>
                <c:pt idx="91">
                  <c:v>41334</c:v>
                </c:pt>
                <c:pt idx="92">
                  <c:v>41365</c:v>
                </c:pt>
                <c:pt idx="93">
                  <c:v>41395</c:v>
                </c:pt>
                <c:pt idx="94">
                  <c:v>41426</c:v>
                </c:pt>
                <c:pt idx="95">
                  <c:v>41456</c:v>
                </c:pt>
                <c:pt idx="96">
                  <c:v>41487</c:v>
                </c:pt>
                <c:pt idx="97">
                  <c:v>41518</c:v>
                </c:pt>
                <c:pt idx="98">
                  <c:v>41548</c:v>
                </c:pt>
                <c:pt idx="99">
                  <c:v>41579</c:v>
                </c:pt>
                <c:pt idx="100">
                  <c:v>41609</c:v>
                </c:pt>
                <c:pt idx="101">
                  <c:v>41640</c:v>
                </c:pt>
                <c:pt idx="102">
                  <c:v>41671</c:v>
                </c:pt>
                <c:pt idx="103">
                  <c:v>41699</c:v>
                </c:pt>
                <c:pt idx="104">
                  <c:v>41730</c:v>
                </c:pt>
                <c:pt idx="105">
                  <c:v>41760</c:v>
                </c:pt>
                <c:pt idx="106">
                  <c:v>41791</c:v>
                </c:pt>
                <c:pt idx="107">
                  <c:v>41821</c:v>
                </c:pt>
                <c:pt idx="108">
                  <c:v>41852</c:v>
                </c:pt>
                <c:pt idx="109">
                  <c:v>41883</c:v>
                </c:pt>
                <c:pt idx="110">
                  <c:v>41913</c:v>
                </c:pt>
                <c:pt idx="111">
                  <c:v>41944</c:v>
                </c:pt>
                <c:pt idx="112">
                  <c:v>41974</c:v>
                </c:pt>
                <c:pt idx="113">
                  <c:v>42005</c:v>
                </c:pt>
                <c:pt idx="114">
                  <c:v>42036</c:v>
                </c:pt>
                <c:pt idx="115">
                  <c:v>42064</c:v>
                </c:pt>
                <c:pt idx="116">
                  <c:v>42095</c:v>
                </c:pt>
                <c:pt idx="117">
                  <c:v>42125</c:v>
                </c:pt>
                <c:pt idx="118">
                  <c:v>42156</c:v>
                </c:pt>
                <c:pt idx="119">
                  <c:v>42186</c:v>
                </c:pt>
                <c:pt idx="120">
                  <c:v>42217</c:v>
                </c:pt>
                <c:pt idx="121">
                  <c:v>42248</c:v>
                </c:pt>
                <c:pt idx="122">
                  <c:v>42278</c:v>
                </c:pt>
                <c:pt idx="123">
                  <c:v>42309</c:v>
                </c:pt>
                <c:pt idx="124">
                  <c:v>42339</c:v>
                </c:pt>
                <c:pt idx="125">
                  <c:v>42370</c:v>
                </c:pt>
                <c:pt idx="126">
                  <c:v>42401</c:v>
                </c:pt>
                <c:pt idx="127">
                  <c:v>42430</c:v>
                </c:pt>
                <c:pt idx="128">
                  <c:v>42461</c:v>
                </c:pt>
                <c:pt idx="129">
                  <c:v>42491</c:v>
                </c:pt>
                <c:pt idx="130">
                  <c:v>42522</c:v>
                </c:pt>
                <c:pt idx="131">
                  <c:v>42552</c:v>
                </c:pt>
                <c:pt idx="132">
                  <c:v>42583</c:v>
                </c:pt>
                <c:pt idx="133">
                  <c:v>42614</c:v>
                </c:pt>
                <c:pt idx="134">
                  <c:v>42644</c:v>
                </c:pt>
                <c:pt idx="135">
                  <c:v>42675</c:v>
                </c:pt>
                <c:pt idx="136">
                  <c:v>42705</c:v>
                </c:pt>
                <c:pt idx="137">
                  <c:v>42736</c:v>
                </c:pt>
                <c:pt idx="138">
                  <c:v>42767</c:v>
                </c:pt>
                <c:pt idx="139">
                  <c:v>42795</c:v>
                </c:pt>
                <c:pt idx="140">
                  <c:v>42826</c:v>
                </c:pt>
                <c:pt idx="141">
                  <c:v>42856</c:v>
                </c:pt>
                <c:pt idx="142">
                  <c:v>42887</c:v>
                </c:pt>
                <c:pt idx="143">
                  <c:v>42917</c:v>
                </c:pt>
                <c:pt idx="144">
                  <c:v>42948</c:v>
                </c:pt>
                <c:pt idx="145">
                  <c:v>42979</c:v>
                </c:pt>
                <c:pt idx="146">
                  <c:v>43009</c:v>
                </c:pt>
                <c:pt idx="147">
                  <c:v>43040</c:v>
                </c:pt>
                <c:pt idx="148">
                  <c:v>43070</c:v>
                </c:pt>
                <c:pt idx="149">
                  <c:v>43101</c:v>
                </c:pt>
                <c:pt idx="150">
                  <c:v>43132</c:v>
                </c:pt>
                <c:pt idx="151">
                  <c:v>43160</c:v>
                </c:pt>
                <c:pt idx="152">
                  <c:v>43191</c:v>
                </c:pt>
                <c:pt idx="153">
                  <c:v>43221</c:v>
                </c:pt>
                <c:pt idx="154">
                  <c:v>43252</c:v>
                </c:pt>
                <c:pt idx="155">
                  <c:v>43282</c:v>
                </c:pt>
                <c:pt idx="156">
                  <c:v>43313</c:v>
                </c:pt>
                <c:pt idx="157">
                  <c:v>43344</c:v>
                </c:pt>
                <c:pt idx="158">
                  <c:v>43374</c:v>
                </c:pt>
                <c:pt idx="159">
                  <c:v>43405</c:v>
                </c:pt>
                <c:pt idx="160">
                  <c:v>43435</c:v>
                </c:pt>
                <c:pt idx="161">
                  <c:v>43466</c:v>
                </c:pt>
                <c:pt idx="162">
                  <c:v>43497</c:v>
                </c:pt>
                <c:pt idx="163">
                  <c:v>43525</c:v>
                </c:pt>
                <c:pt idx="164">
                  <c:v>43556</c:v>
                </c:pt>
                <c:pt idx="165">
                  <c:v>43586</c:v>
                </c:pt>
                <c:pt idx="166">
                  <c:v>43617</c:v>
                </c:pt>
                <c:pt idx="167">
                  <c:v>43647</c:v>
                </c:pt>
                <c:pt idx="168">
                  <c:v>43678</c:v>
                </c:pt>
                <c:pt idx="169">
                  <c:v>43709</c:v>
                </c:pt>
                <c:pt idx="170">
                  <c:v>43739</c:v>
                </c:pt>
                <c:pt idx="171">
                  <c:v>43770</c:v>
                </c:pt>
                <c:pt idx="172">
                  <c:v>43800</c:v>
                </c:pt>
                <c:pt idx="173">
                  <c:v>43831</c:v>
                </c:pt>
                <c:pt idx="174">
                  <c:v>43862</c:v>
                </c:pt>
                <c:pt idx="175">
                  <c:v>43891</c:v>
                </c:pt>
                <c:pt idx="176">
                  <c:v>43922</c:v>
                </c:pt>
                <c:pt idx="177">
                  <c:v>43952</c:v>
                </c:pt>
                <c:pt idx="178">
                  <c:v>43983</c:v>
                </c:pt>
                <c:pt idx="179">
                  <c:v>44013</c:v>
                </c:pt>
                <c:pt idx="180">
                  <c:v>44044</c:v>
                </c:pt>
                <c:pt idx="181">
                  <c:v>44075</c:v>
                </c:pt>
                <c:pt idx="182">
                  <c:v>44105</c:v>
                </c:pt>
                <c:pt idx="183">
                  <c:v>44136</c:v>
                </c:pt>
                <c:pt idx="184">
                  <c:v>44166</c:v>
                </c:pt>
                <c:pt idx="185">
                  <c:v>44197</c:v>
                </c:pt>
                <c:pt idx="186">
                  <c:v>44228</c:v>
                </c:pt>
                <c:pt idx="187">
                  <c:v>44256</c:v>
                </c:pt>
                <c:pt idx="188">
                  <c:v>44287</c:v>
                </c:pt>
                <c:pt idx="189">
                  <c:v>44317</c:v>
                </c:pt>
                <c:pt idx="190">
                  <c:v>44348</c:v>
                </c:pt>
                <c:pt idx="191">
                  <c:v>44378</c:v>
                </c:pt>
                <c:pt idx="192">
                  <c:v>44409</c:v>
                </c:pt>
                <c:pt idx="193">
                  <c:v>44440</c:v>
                </c:pt>
                <c:pt idx="194">
                  <c:v>44470</c:v>
                </c:pt>
                <c:pt idx="195">
                  <c:v>44501</c:v>
                </c:pt>
                <c:pt idx="196">
                  <c:v>44531</c:v>
                </c:pt>
                <c:pt idx="197">
                  <c:v>44562</c:v>
                </c:pt>
                <c:pt idx="198">
                  <c:v>44593</c:v>
                </c:pt>
                <c:pt idx="199">
                  <c:v>44621</c:v>
                </c:pt>
                <c:pt idx="200">
                  <c:v>44652</c:v>
                </c:pt>
                <c:pt idx="201">
                  <c:v>44682</c:v>
                </c:pt>
                <c:pt idx="202">
                  <c:v>44713</c:v>
                </c:pt>
                <c:pt idx="203">
                  <c:v>44743</c:v>
                </c:pt>
                <c:pt idx="204">
                  <c:v>44774</c:v>
                </c:pt>
                <c:pt idx="205">
                  <c:v>44805</c:v>
                </c:pt>
                <c:pt idx="206">
                  <c:v>44835</c:v>
                </c:pt>
                <c:pt idx="207">
                  <c:v>44866</c:v>
                </c:pt>
                <c:pt idx="208">
                  <c:v>44896</c:v>
                </c:pt>
                <c:pt idx="209">
                  <c:v>44927</c:v>
                </c:pt>
                <c:pt idx="210">
                  <c:v>44958</c:v>
                </c:pt>
                <c:pt idx="211">
                  <c:v>44986</c:v>
                </c:pt>
                <c:pt idx="212">
                  <c:v>45017</c:v>
                </c:pt>
                <c:pt idx="213">
                  <c:v>45047</c:v>
                </c:pt>
                <c:pt idx="214">
                  <c:v>45078</c:v>
                </c:pt>
                <c:pt idx="215">
                  <c:v>45108</c:v>
                </c:pt>
                <c:pt idx="216">
                  <c:v>45139</c:v>
                </c:pt>
                <c:pt idx="217">
                  <c:v>45170</c:v>
                </c:pt>
                <c:pt idx="218">
                  <c:v>45200</c:v>
                </c:pt>
                <c:pt idx="219">
                  <c:v>45231</c:v>
                </c:pt>
                <c:pt idx="220">
                  <c:v>45261</c:v>
                </c:pt>
                <c:pt idx="221">
                  <c:v>45292</c:v>
                </c:pt>
                <c:pt idx="222">
                  <c:v>45323</c:v>
                </c:pt>
                <c:pt idx="223">
                  <c:v>45352</c:v>
                </c:pt>
                <c:pt idx="224">
                  <c:v>45383</c:v>
                </c:pt>
                <c:pt idx="225">
                  <c:v>45413</c:v>
                </c:pt>
                <c:pt idx="226">
                  <c:v>45444</c:v>
                </c:pt>
                <c:pt idx="227">
                  <c:v>45474</c:v>
                </c:pt>
                <c:pt idx="228">
                  <c:v>45505</c:v>
                </c:pt>
              </c:numCache>
            </c:numRef>
          </c:cat>
          <c:val>
            <c:numRef>
              <c:f>Hoja1!$C$2:$C$230</c:f>
              <c:numCache>
                <c:formatCode>_ * #,##0_ ;_ * \-#,##0_ ;_ * "-"??_ ;_ @_ </c:formatCode>
                <c:ptCount val="229"/>
                <c:pt idx="0">
                  <c:v>384508.86100000003</c:v>
                </c:pt>
                <c:pt idx="1">
                  <c:v>384328.59399999998</c:v>
                </c:pt>
                <c:pt idx="2">
                  <c:v>382654.81299999997</c:v>
                </c:pt>
                <c:pt idx="3">
                  <c:v>412926.97499999998</c:v>
                </c:pt>
                <c:pt idx="4">
                  <c:v>420426.304</c:v>
                </c:pt>
                <c:pt idx="5">
                  <c:v>417913.48299999995</c:v>
                </c:pt>
                <c:pt idx="6">
                  <c:v>430659.25899999996</c:v>
                </c:pt>
                <c:pt idx="7">
                  <c:v>455907.98827999993</c:v>
                </c:pt>
                <c:pt idx="8">
                  <c:v>469482.40626999992</c:v>
                </c:pt>
                <c:pt idx="9">
                  <c:v>502616.73526999995</c:v>
                </c:pt>
                <c:pt idx="10">
                  <c:v>513247.23626999999</c:v>
                </c:pt>
                <c:pt idx="11">
                  <c:v>518866.12226999999</c:v>
                </c:pt>
                <c:pt idx="12">
                  <c:v>539743.89726999996</c:v>
                </c:pt>
                <c:pt idx="13">
                  <c:v>570082.65727000008</c:v>
                </c:pt>
                <c:pt idx="14">
                  <c:v>592213.15327000001</c:v>
                </c:pt>
                <c:pt idx="15">
                  <c:v>653363.88361999998</c:v>
                </c:pt>
                <c:pt idx="16">
                  <c:v>727137.28261999995</c:v>
                </c:pt>
                <c:pt idx="17">
                  <c:v>812340.62262000004</c:v>
                </c:pt>
                <c:pt idx="18">
                  <c:v>841303.86451999994</c:v>
                </c:pt>
                <c:pt idx="19">
                  <c:v>879339.73224000004</c:v>
                </c:pt>
                <c:pt idx="20">
                  <c:v>918674.13324999996</c:v>
                </c:pt>
                <c:pt idx="21">
                  <c:v>947253.42524999997</c:v>
                </c:pt>
                <c:pt idx="22">
                  <c:v>976097.89724999992</c:v>
                </c:pt>
                <c:pt idx="23">
                  <c:v>996166.54324999999</c:v>
                </c:pt>
                <c:pt idx="24">
                  <c:v>1024438.13025</c:v>
                </c:pt>
                <c:pt idx="25">
                  <c:v>1048433.3372500001</c:v>
                </c:pt>
                <c:pt idx="26">
                  <c:v>1109757.11366</c:v>
                </c:pt>
                <c:pt idx="27">
                  <c:v>1081577.9246399999</c:v>
                </c:pt>
                <c:pt idx="28">
                  <c:v>1091189.6169700001</c:v>
                </c:pt>
                <c:pt idx="29">
                  <c:v>1085123.8345300001</c:v>
                </c:pt>
                <c:pt idx="30">
                  <c:v>1132421.2512700001</c:v>
                </c:pt>
                <c:pt idx="31">
                  <c:v>1164319.2438300001</c:v>
                </c:pt>
                <c:pt idx="32">
                  <c:v>1251022.8148999999</c:v>
                </c:pt>
                <c:pt idx="33">
                  <c:v>1275447.01923</c:v>
                </c:pt>
                <c:pt idx="34">
                  <c:v>1333446.96524</c:v>
                </c:pt>
                <c:pt idx="35">
                  <c:v>1421789.3728300002</c:v>
                </c:pt>
                <c:pt idx="36">
                  <c:v>1459156.4777800003</c:v>
                </c:pt>
                <c:pt idx="37">
                  <c:v>1500777.1412000002</c:v>
                </c:pt>
                <c:pt idx="38">
                  <c:v>1581871.93245</c:v>
                </c:pt>
                <c:pt idx="39">
                  <c:v>1594248.4885900002</c:v>
                </c:pt>
                <c:pt idx="40">
                  <c:v>1592996.2407600002</c:v>
                </c:pt>
                <c:pt idx="41">
                  <c:v>1591774.9354600001</c:v>
                </c:pt>
                <c:pt idx="42">
                  <c:v>1603044.6898400001</c:v>
                </c:pt>
                <c:pt idx="43">
                  <c:v>1567497.1071799996</c:v>
                </c:pt>
                <c:pt idx="44">
                  <c:v>1529559.08341</c:v>
                </c:pt>
                <c:pt idx="45">
                  <c:v>1516970.6044099997</c:v>
                </c:pt>
                <c:pt idx="46">
                  <c:v>1498729.7951099998</c:v>
                </c:pt>
                <c:pt idx="47">
                  <c:v>1495983.38323</c:v>
                </c:pt>
                <c:pt idx="48">
                  <c:v>1470487.80754</c:v>
                </c:pt>
                <c:pt idx="49">
                  <c:v>1481579.0879000002</c:v>
                </c:pt>
                <c:pt idx="50">
                  <c:v>1405751.79635</c:v>
                </c:pt>
                <c:pt idx="51">
                  <c:v>1384841.5165799996</c:v>
                </c:pt>
                <c:pt idx="52">
                  <c:v>1413189.4595499998</c:v>
                </c:pt>
                <c:pt idx="53">
                  <c:v>1389134.1057899999</c:v>
                </c:pt>
                <c:pt idx="54">
                  <c:v>1368910.6390300002</c:v>
                </c:pt>
                <c:pt idx="55">
                  <c:v>1386645.87751</c:v>
                </c:pt>
                <c:pt idx="56">
                  <c:v>1377600.86152</c:v>
                </c:pt>
                <c:pt idx="57">
                  <c:v>1372855.2233300002</c:v>
                </c:pt>
                <c:pt idx="58">
                  <c:v>1389104.1046200001</c:v>
                </c:pt>
                <c:pt idx="59">
                  <c:v>1347525.2619099999</c:v>
                </c:pt>
                <c:pt idx="60">
                  <c:v>1345027.5826500002</c:v>
                </c:pt>
                <c:pt idx="61">
                  <c:v>1352627.2508700001</c:v>
                </c:pt>
                <c:pt idx="62">
                  <c:v>1349485.2797600003</c:v>
                </c:pt>
                <c:pt idx="63">
                  <c:v>1350717.79106</c:v>
                </c:pt>
                <c:pt idx="64">
                  <c:v>1365414.6625899998</c:v>
                </c:pt>
                <c:pt idx="65">
                  <c:v>1364898.30409</c:v>
                </c:pt>
                <c:pt idx="66">
                  <c:v>1370150.61683</c:v>
                </c:pt>
                <c:pt idx="67">
                  <c:v>1386303.7824500001</c:v>
                </c:pt>
                <c:pt idx="68">
                  <c:v>1365525.35314</c:v>
                </c:pt>
                <c:pt idx="69">
                  <c:v>1393938.933</c:v>
                </c:pt>
                <c:pt idx="70">
                  <c:v>1427218.3540000001</c:v>
                </c:pt>
                <c:pt idx="71">
                  <c:v>1431145.862</c:v>
                </c:pt>
                <c:pt idx="72">
                  <c:v>1479374.8089999999</c:v>
                </c:pt>
                <c:pt idx="73">
                  <c:v>1466501.6330000001</c:v>
                </c:pt>
                <c:pt idx="74">
                  <c:v>1482522.425</c:v>
                </c:pt>
                <c:pt idx="75">
                  <c:v>1575838.56</c:v>
                </c:pt>
                <c:pt idx="76">
                  <c:v>1576880.9389999998</c:v>
                </c:pt>
                <c:pt idx="77">
                  <c:v>1596849.1940000001</c:v>
                </c:pt>
                <c:pt idx="78">
                  <c:v>1661411.004</c:v>
                </c:pt>
                <c:pt idx="79">
                  <c:v>1669605.148</c:v>
                </c:pt>
                <c:pt idx="80">
                  <c:v>1702672.172</c:v>
                </c:pt>
                <c:pt idx="81">
                  <c:v>1799714.203</c:v>
                </c:pt>
                <c:pt idx="82">
                  <c:v>1822166.7439999999</c:v>
                </c:pt>
                <c:pt idx="83">
                  <c:v>1847398.4879999999</c:v>
                </c:pt>
                <c:pt idx="84">
                  <c:v>1904404.6759999995</c:v>
                </c:pt>
                <c:pt idx="85">
                  <c:v>1963672.024</c:v>
                </c:pt>
                <c:pt idx="86">
                  <c:v>2061454.5859999997</c:v>
                </c:pt>
                <c:pt idx="87">
                  <c:v>2079578.4349999996</c:v>
                </c:pt>
                <c:pt idx="88">
                  <c:v>2132609.4109999998</c:v>
                </c:pt>
                <c:pt idx="89">
                  <c:v>2195431.8540000003</c:v>
                </c:pt>
                <c:pt idx="90">
                  <c:v>2188681.216</c:v>
                </c:pt>
                <c:pt idx="91">
                  <c:v>2190353.6570000001</c:v>
                </c:pt>
                <c:pt idx="92">
                  <c:v>2259603.19</c:v>
                </c:pt>
                <c:pt idx="93">
                  <c:v>2271536.9670000002</c:v>
                </c:pt>
                <c:pt idx="94">
                  <c:v>2298058.6860000002</c:v>
                </c:pt>
                <c:pt idx="95">
                  <c:v>2385877.7400000002</c:v>
                </c:pt>
                <c:pt idx="96">
                  <c:v>2315856.6469999999</c:v>
                </c:pt>
                <c:pt idx="97">
                  <c:v>2297090.6340000001</c:v>
                </c:pt>
                <c:pt idx="98">
                  <c:v>2268330.304</c:v>
                </c:pt>
                <c:pt idx="99">
                  <c:v>2236493.4980000001</c:v>
                </c:pt>
                <c:pt idx="100">
                  <c:v>2203947.929</c:v>
                </c:pt>
                <c:pt idx="101">
                  <c:v>2174122.5819999999</c:v>
                </c:pt>
                <c:pt idx="102">
                  <c:v>2169279.48</c:v>
                </c:pt>
                <c:pt idx="103">
                  <c:v>2177597.503</c:v>
                </c:pt>
                <c:pt idx="104">
                  <c:v>2184643.0190000003</c:v>
                </c:pt>
                <c:pt idx="105">
                  <c:v>2158888.7830000003</c:v>
                </c:pt>
                <c:pt idx="106">
                  <c:v>2116927.6240000003</c:v>
                </c:pt>
                <c:pt idx="107">
                  <c:v>2116855.4369999999</c:v>
                </c:pt>
                <c:pt idx="108">
                  <c:v>2164858.35</c:v>
                </c:pt>
                <c:pt idx="109">
                  <c:v>2157981.156</c:v>
                </c:pt>
                <c:pt idx="110">
                  <c:v>2274047.716</c:v>
                </c:pt>
                <c:pt idx="111">
                  <c:v>2291396.196</c:v>
                </c:pt>
                <c:pt idx="112">
                  <c:v>2381399.4309999999</c:v>
                </c:pt>
                <c:pt idx="113">
                  <c:v>2398187.622</c:v>
                </c:pt>
                <c:pt idx="114">
                  <c:v>2495855.4510000004</c:v>
                </c:pt>
                <c:pt idx="115">
                  <c:v>2549483.2859999998</c:v>
                </c:pt>
                <c:pt idx="116">
                  <c:v>2583402.2829999998</c:v>
                </c:pt>
                <c:pt idx="117">
                  <c:v>2617588.2129999995</c:v>
                </c:pt>
                <c:pt idx="118">
                  <c:v>2676431.7620000001</c:v>
                </c:pt>
                <c:pt idx="119">
                  <c:v>2775426.5869999998</c:v>
                </c:pt>
                <c:pt idx="120">
                  <c:v>2848816.7990000006</c:v>
                </c:pt>
                <c:pt idx="121">
                  <c:v>2984181.2659999998</c:v>
                </c:pt>
                <c:pt idx="122">
                  <c:v>2892471.2029999997</c:v>
                </c:pt>
                <c:pt idx="123">
                  <c:v>2959611.24</c:v>
                </c:pt>
                <c:pt idx="124">
                  <c:v>2959210.7549999999</c:v>
                </c:pt>
                <c:pt idx="125">
                  <c:v>2945434.6569999997</c:v>
                </c:pt>
                <c:pt idx="126">
                  <c:v>2902435.1180000002</c:v>
                </c:pt>
                <c:pt idx="127">
                  <c:v>2908982.7289999998</c:v>
                </c:pt>
                <c:pt idx="128">
                  <c:v>2894632.9780000001</c:v>
                </c:pt>
                <c:pt idx="129">
                  <c:v>2879416.1009999998</c:v>
                </c:pt>
                <c:pt idx="130">
                  <c:v>2930182.5959999999</c:v>
                </c:pt>
                <c:pt idx="131">
                  <c:v>2822670.628</c:v>
                </c:pt>
                <c:pt idx="132">
                  <c:v>2830012.8630000004</c:v>
                </c:pt>
                <c:pt idx="133">
                  <c:v>2738814.5510000004</c:v>
                </c:pt>
                <c:pt idx="134">
                  <c:v>2714038.6570000001</c:v>
                </c:pt>
                <c:pt idx="135">
                  <c:v>2718415.1740000006</c:v>
                </c:pt>
                <c:pt idx="136">
                  <c:v>2698289.7240000004</c:v>
                </c:pt>
                <c:pt idx="137">
                  <c:v>2751727.7839999995</c:v>
                </c:pt>
                <c:pt idx="138">
                  <c:v>2825243.1043600002</c:v>
                </c:pt>
                <c:pt idx="139">
                  <c:v>2957206.9643600001</c:v>
                </c:pt>
                <c:pt idx="140">
                  <c:v>2996421.2863599998</c:v>
                </c:pt>
                <c:pt idx="141">
                  <c:v>3150890.0443600002</c:v>
                </c:pt>
                <c:pt idx="142">
                  <c:v>3179627.2427699994</c:v>
                </c:pt>
                <c:pt idx="143">
                  <c:v>3213189.5267699999</c:v>
                </c:pt>
                <c:pt idx="144">
                  <c:v>3237012.9827699992</c:v>
                </c:pt>
                <c:pt idx="145">
                  <c:v>3316190.1496299999</c:v>
                </c:pt>
                <c:pt idx="146">
                  <c:v>3382128.9932899992</c:v>
                </c:pt>
                <c:pt idx="147">
                  <c:v>3500364.786619999</c:v>
                </c:pt>
                <c:pt idx="148">
                  <c:v>3643270.3692099997</c:v>
                </c:pt>
                <c:pt idx="149">
                  <c:v>3697472.8367999997</c:v>
                </c:pt>
                <c:pt idx="150">
                  <c:v>3556984.9123199997</c:v>
                </c:pt>
                <c:pt idx="151">
                  <c:v>3284369.7965499996</c:v>
                </c:pt>
                <c:pt idx="152">
                  <c:v>3096855.1507899999</c:v>
                </c:pt>
                <c:pt idx="153">
                  <c:v>2803933.0186000001</c:v>
                </c:pt>
                <c:pt idx="154">
                  <c:v>2559947.8594600004</c:v>
                </c:pt>
                <c:pt idx="155">
                  <c:v>2386305.5943900002</c:v>
                </c:pt>
                <c:pt idx="156">
                  <c:v>2197484.9911900004</c:v>
                </c:pt>
                <c:pt idx="157">
                  <c:v>2190525.6116300002</c:v>
                </c:pt>
                <c:pt idx="158">
                  <c:v>2319183.5987300007</c:v>
                </c:pt>
                <c:pt idx="159">
                  <c:v>2249265.3549700002</c:v>
                </c:pt>
                <c:pt idx="160">
                  <c:v>2259916.6187500004</c:v>
                </c:pt>
                <c:pt idx="161">
                  <c:v>2240498.6398399998</c:v>
                </c:pt>
                <c:pt idx="162">
                  <c:v>2329413.9517600001</c:v>
                </c:pt>
                <c:pt idx="163">
                  <c:v>2568179.1095199999</c:v>
                </c:pt>
                <c:pt idx="164">
                  <c:v>2805278.4054400004</c:v>
                </c:pt>
                <c:pt idx="165">
                  <c:v>3043352.1025800002</c:v>
                </c:pt>
                <c:pt idx="166">
                  <c:v>3271679.8667600001</c:v>
                </c:pt>
                <c:pt idx="167">
                  <c:v>3566891.0737000001</c:v>
                </c:pt>
                <c:pt idx="168">
                  <c:v>3751390.9887699997</c:v>
                </c:pt>
                <c:pt idx="169">
                  <c:v>3720660.2710999995</c:v>
                </c:pt>
                <c:pt idx="170">
                  <c:v>3641373.3505299995</c:v>
                </c:pt>
                <c:pt idx="171">
                  <c:v>3588378.2686999994</c:v>
                </c:pt>
                <c:pt idx="172">
                  <c:v>3464974.9839299996</c:v>
                </c:pt>
                <c:pt idx="173">
                  <c:v>3393240.1438099993</c:v>
                </c:pt>
                <c:pt idx="174">
                  <c:v>3356337.7485199999</c:v>
                </c:pt>
                <c:pt idx="175">
                  <c:v>3318441.4280499998</c:v>
                </c:pt>
                <c:pt idx="176">
                  <c:v>3128995.3869500002</c:v>
                </c:pt>
                <c:pt idx="177">
                  <c:v>2886568.7293499997</c:v>
                </c:pt>
                <c:pt idx="178">
                  <c:v>2716919.8939999999</c:v>
                </c:pt>
                <c:pt idx="179">
                  <c:v>2557476.6229599998</c:v>
                </c:pt>
                <c:pt idx="180">
                  <c:v>2437778.8755600001</c:v>
                </c:pt>
                <c:pt idx="181">
                  <c:v>2450770.19674</c:v>
                </c:pt>
                <c:pt idx="182">
                  <c:v>2309593.9761399999</c:v>
                </c:pt>
                <c:pt idx="183">
                  <c:v>2201068.8819399998</c:v>
                </c:pt>
                <c:pt idx="184">
                  <c:v>2111822.2051999997</c:v>
                </c:pt>
                <c:pt idx="185">
                  <c:v>2101148.2403799999</c:v>
                </c:pt>
                <c:pt idx="186">
                  <c:v>2099386.9416199997</c:v>
                </c:pt>
                <c:pt idx="187">
                  <c:v>2025962.5494199998</c:v>
                </c:pt>
                <c:pt idx="188">
                  <c:v>2053676.7722899998</c:v>
                </c:pt>
                <c:pt idx="189">
                  <c:v>2133449.66622</c:v>
                </c:pt>
                <c:pt idx="190">
                  <c:v>2180790.64109</c:v>
                </c:pt>
                <c:pt idx="191">
                  <c:v>2159190.1748499996</c:v>
                </c:pt>
                <c:pt idx="192">
                  <c:v>2150572.0005000001</c:v>
                </c:pt>
                <c:pt idx="193">
                  <c:v>2106610.8922699997</c:v>
                </c:pt>
                <c:pt idx="194">
                  <c:v>2132866.0012300001</c:v>
                </c:pt>
                <c:pt idx="195">
                  <c:v>2222456.1775699998</c:v>
                </c:pt>
                <c:pt idx="196">
                  <c:v>2337432.6149799996</c:v>
                </c:pt>
                <c:pt idx="197">
                  <c:v>2347265.88154</c:v>
                </c:pt>
                <c:pt idx="198">
                  <c:v>2371382.5502199996</c:v>
                </c:pt>
                <c:pt idx="199">
                  <c:v>2586581.7975999997</c:v>
                </c:pt>
                <c:pt idx="200">
                  <c:v>2649579.5673899995</c:v>
                </c:pt>
                <c:pt idx="201">
                  <c:v>2780894.4531699996</c:v>
                </c:pt>
                <c:pt idx="202">
                  <c:v>2944478.5316849994</c:v>
                </c:pt>
                <c:pt idx="203">
                  <c:v>3203098.7262262395</c:v>
                </c:pt>
                <c:pt idx="204">
                  <c:v>3354730.3408107399</c:v>
                </c:pt>
                <c:pt idx="205">
                  <c:v>3313687.8897014498</c:v>
                </c:pt>
                <c:pt idx="206">
                  <c:v>3406077.9747097897</c:v>
                </c:pt>
                <c:pt idx="207">
                  <c:v>3395893.59120445</c:v>
                </c:pt>
                <c:pt idx="208">
                  <c:v>3408570.0512721604</c:v>
                </c:pt>
                <c:pt idx="209">
                  <c:v>3512066.3783516702</c:v>
                </c:pt>
                <c:pt idx="210">
                  <c:v>3530441.5367513602</c:v>
                </c:pt>
                <c:pt idx="211">
                  <c:v>3382397.2369974805</c:v>
                </c:pt>
                <c:pt idx="212">
                  <c:v>3395384.8539898898</c:v>
                </c:pt>
                <c:pt idx="213">
                  <c:v>3432062.9470721502</c:v>
                </c:pt>
                <c:pt idx="214">
                  <c:v>3405189.9454487199</c:v>
                </c:pt>
                <c:pt idx="215">
                  <c:v>3182835.5947168898</c:v>
                </c:pt>
                <c:pt idx="216">
                  <c:v>3129996.9871759797</c:v>
                </c:pt>
                <c:pt idx="217">
                  <c:v>3268356.2933218596</c:v>
                </c:pt>
                <c:pt idx="218">
                  <c:v>3403198.0543935196</c:v>
                </c:pt>
                <c:pt idx="219">
                  <c:v>3554163.7584013799</c:v>
                </c:pt>
                <c:pt idx="220">
                  <c:v>3558952.5246516704</c:v>
                </c:pt>
                <c:pt idx="221">
                  <c:v>3601078.2895491705</c:v>
                </c:pt>
                <c:pt idx="222">
                  <c:v>3853930.2792834803</c:v>
                </c:pt>
                <c:pt idx="223">
                  <c:v>4051109.1741031702</c:v>
                </c:pt>
                <c:pt idx="224">
                  <c:v>4164731.5442898702</c:v>
                </c:pt>
                <c:pt idx="225">
                  <c:v>4332430.7928971592</c:v>
                </c:pt>
                <c:pt idx="226">
                  <c:v>4407644.6859010793</c:v>
                </c:pt>
                <c:pt idx="227">
                  <c:v>4319531.2301188428</c:v>
                </c:pt>
                <c:pt idx="228" formatCode="0.00">
                  <c:v>4466309.167088232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6A-4C96-AA11-D173F06C7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055232"/>
        <c:axId val="128896384"/>
      </c:barChart>
      <c:dateAx>
        <c:axId val="129055232"/>
        <c:scaling>
          <c:orientation val="minMax"/>
          <c:max val="45505"/>
          <c:min val="43313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8896384"/>
        <c:crosses val="autoZero"/>
        <c:auto val="1"/>
        <c:lblOffset val="100"/>
        <c:baseTimeUnit val="months"/>
        <c:majorUnit val="6"/>
        <c:majorTimeUnit val="months"/>
      </c:dateAx>
      <c:valAx>
        <c:axId val="128896384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9055232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36387399229662182"/>
          <c:y val="0.92669575155768014"/>
          <c:w val="0.27225178707733083"/>
          <c:h val="6.3939732828649024E-2"/>
        </c:manualLayout>
      </c:layout>
      <c:overlay val="0"/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80298098533124E-2"/>
          <c:y val="5.7194088013861236E-2"/>
          <c:w val="0.85392025541387695"/>
          <c:h val="0.67973115200436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'Unidades 12 meses Total'!$B$3</c:f>
              <c:strCache>
                <c:ptCount val="1"/>
                <c:pt idx="0">
                  <c:v>ago-23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481611566231949E-3"/>
                  <c:y val="2.5763021584542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97-4F52-8E48-15CDB58B5B2D}"/>
                </c:ext>
              </c:extLst>
            </c:dLbl>
            <c:dLbl>
              <c:idx val="2"/>
              <c:layout>
                <c:manualLayout>
                  <c:x val="-6.8889669397391683E-3"/>
                  <c:y val="-2.5763021584543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97-4F52-8E48-15CDB58B5B2D}"/>
                </c:ext>
              </c:extLst>
            </c:dLbl>
            <c:dLbl>
              <c:idx val="5"/>
              <c:layout>
                <c:manualLayout>
                  <c:x val="-9.1852892529855588E-3"/>
                  <c:y val="2.5763021584543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97-4F52-8E48-15CDB58B5B2D}"/>
                </c:ext>
              </c:extLst>
            </c:dLbl>
            <c:dLbl>
              <c:idx val="12"/>
              <c:layout>
                <c:manualLayout>
                  <c:x val="-1.0333450409608837E-2"/>
                  <c:y val="2.5763021584542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97-4F52-8E48-15CDB58B5B2D}"/>
                </c:ext>
              </c:extLst>
            </c:dLbl>
            <c:dLbl>
              <c:idx val="17"/>
              <c:layout>
                <c:manualLayout>
                  <c:x val="-1.1481611566231949E-3"/>
                  <c:y val="5.15260431690860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97-4F52-8E48-15CDB58B5B2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8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Total'!$A$4:$A$22</c:f>
              <c:strCache>
                <c:ptCount val="19"/>
                <c:pt idx="0">
                  <c:v>Bogota</c:v>
                </c:pt>
                <c:pt idx="1">
                  <c:v>Bgt. Mun. Aled.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SantaMarta</c:v>
                </c:pt>
                <c:pt idx="8">
                  <c:v>Villavicencio</c:v>
                </c:pt>
                <c:pt idx="9">
                  <c:v>GirardotyAlr.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Total'!$B$4:$B$22</c:f>
              <c:numCache>
                <c:formatCode>#,##0</c:formatCode>
                <c:ptCount val="19"/>
                <c:pt idx="0">
                  <c:v>31104</c:v>
                </c:pt>
                <c:pt idx="1">
                  <c:v>9057</c:v>
                </c:pt>
                <c:pt idx="2">
                  <c:v>16615</c:v>
                </c:pt>
                <c:pt idx="3">
                  <c:v>15576</c:v>
                </c:pt>
                <c:pt idx="4">
                  <c:v>3581</c:v>
                </c:pt>
                <c:pt idx="5">
                  <c:v>6194</c:v>
                </c:pt>
                <c:pt idx="6">
                  <c:v>5624</c:v>
                </c:pt>
                <c:pt idx="7">
                  <c:v>2382</c:v>
                </c:pt>
                <c:pt idx="8">
                  <c:v>2809</c:v>
                </c:pt>
                <c:pt idx="9">
                  <c:v>6185</c:v>
                </c:pt>
                <c:pt idx="10">
                  <c:v>1754</c:v>
                </c:pt>
                <c:pt idx="11">
                  <c:v>2535</c:v>
                </c:pt>
                <c:pt idx="12">
                  <c:v>702</c:v>
                </c:pt>
                <c:pt idx="13">
                  <c:v>2157</c:v>
                </c:pt>
                <c:pt idx="14">
                  <c:v>1218</c:v>
                </c:pt>
                <c:pt idx="15" formatCode="General">
                  <c:v>636</c:v>
                </c:pt>
                <c:pt idx="16">
                  <c:v>1065</c:v>
                </c:pt>
                <c:pt idx="17">
                  <c:v>744</c:v>
                </c:pt>
                <c:pt idx="18">
                  <c:v>1742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97-4F52-8E48-15CDB58B5B2D}"/>
            </c:ext>
          </c:extLst>
        </c:ser>
        <c:ser>
          <c:idx val="1"/>
          <c:order val="1"/>
          <c:tx>
            <c:strRef>
              <c:f>'Unidades 12 meses Total'!$C$3</c:f>
              <c:strCache>
                <c:ptCount val="1"/>
                <c:pt idx="0">
                  <c:v>ago-24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951873966259431E-2"/>
                  <c:y val="2.83393237429978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97-4F52-8E48-15CDB58B5B2D}"/>
                </c:ext>
              </c:extLst>
            </c:dLbl>
            <c:dLbl>
              <c:idx val="1"/>
              <c:layout>
                <c:manualLayout>
                  <c:x val="3.44448346986958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97-4F52-8E48-15CDB58B5B2D}"/>
                </c:ext>
              </c:extLst>
            </c:dLbl>
            <c:dLbl>
              <c:idx val="2"/>
              <c:layout>
                <c:manualLayout>
                  <c:x val="5.7408057831159313E-3"/>
                  <c:y val="2.5763021584543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97-4F52-8E48-15CDB58B5B2D}"/>
                </c:ext>
              </c:extLst>
            </c:dLbl>
            <c:dLbl>
              <c:idx val="3"/>
              <c:layout>
                <c:manualLayout>
                  <c:x val="4.592644626492779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97-4F52-8E48-15CDB58B5B2D}"/>
                </c:ext>
              </c:extLst>
            </c:dLbl>
            <c:dLbl>
              <c:idx val="4"/>
              <c:layout>
                <c:manualLayout>
                  <c:x val="9.1852892529855588E-3"/>
                  <c:y val="-2.57630215845444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997-4F52-8E48-15CDB58B5B2D}"/>
                </c:ext>
              </c:extLst>
            </c:dLbl>
            <c:dLbl>
              <c:idx val="5"/>
              <c:layout>
                <c:manualLayout>
                  <c:x val="3.4444834698695421E-3"/>
                  <c:y val="-9.446332122831175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97-4F52-8E48-15CDB58B5B2D}"/>
                </c:ext>
              </c:extLst>
            </c:dLbl>
            <c:dLbl>
              <c:idx val="7"/>
              <c:layout>
                <c:manualLayout>
                  <c:x val="4.5926446264927794E-3"/>
                  <c:y val="2.5763021584543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97-4F52-8E48-15CDB58B5B2D}"/>
                </c:ext>
              </c:extLst>
            </c:dLbl>
            <c:dLbl>
              <c:idx val="8"/>
              <c:layout>
                <c:manualLayout>
                  <c:x val="6.8889669397390841E-3"/>
                  <c:y val="2.5763021584543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97-4F52-8E48-15CDB58B5B2D}"/>
                </c:ext>
              </c:extLst>
            </c:dLbl>
            <c:dLbl>
              <c:idx val="9"/>
              <c:layout>
                <c:manualLayout>
                  <c:x val="1.1481611566231949E-3"/>
                  <c:y val="2.5763021584543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997-4F52-8E48-15CDB58B5B2D}"/>
                </c:ext>
              </c:extLst>
            </c:dLbl>
            <c:dLbl>
              <c:idx val="10"/>
              <c:layout>
                <c:manualLayout>
                  <c:x val="6.88896693973908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997-4F52-8E48-15CDB58B5B2D}"/>
                </c:ext>
              </c:extLst>
            </c:dLbl>
            <c:dLbl>
              <c:idx val="11"/>
              <c:layout>
                <c:manualLayout>
                  <c:x val="6.8889669397392524E-3"/>
                  <c:y val="-2.5763021584543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997-4F52-8E48-15CDB58B5B2D}"/>
                </c:ext>
              </c:extLst>
            </c:dLbl>
            <c:dLbl>
              <c:idx val="12"/>
              <c:layout>
                <c:manualLayout>
                  <c:x val="3.4444834698695841E-3"/>
                  <c:y val="2.5763021584542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997-4F52-8E48-15CDB58B5B2D}"/>
                </c:ext>
              </c:extLst>
            </c:dLbl>
            <c:dLbl>
              <c:idx val="13"/>
              <c:layout>
                <c:manualLayout>
                  <c:x val="3.0448872248084301E-3"/>
                  <c:y val="-9.446332122831175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997-4F52-8E48-15CDB58B5B2D}"/>
                </c:ext>
              </c:extLst>
            </c:dLbl>
            <c:dLbl>
              <c:idx val="14"/>
              <c:layout>
                <c:manualLayout>
                  <c:x val="2.6959185583073754E-3"/>
                  <c:y val="1.3682801621081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997-4F52-8E48-15CDB58B5B2D}"/>
                </c:ext>
              </c:extLst>
            </c:dLbl>
            <c:dLbl>
              <c:idx val="15"/>
              <c:layout>
                <c:manualLayout>
                  <c:x val="3.4444834698695841E-3"/>
                  <c:y val="2.5763021584542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997-4F52-8E48-15CDB58B5B2D}"/>
                </c:ext>
              </c:extLst>
            </c:dLbl>
            <c:dLbl>
              <c:idx val="18"/>
              <c:layout>
                <c:manualLayout>
                  <c:x val="5.7408057831159738E-3"/>
                  <c:y val="7.72890647536295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997-4F52-8E48-15CDB58B5B2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8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'Unidades 12 meses Total'!$A$4:$A$22</c:f>
              <c:strCache>
                <c:ptCount val="19"/>
                <c:pt idx="0">
                  <c:v>Bogota</c:v>
                </c:pt>
                <c:pt idx="1">
                  <c:v>Bgt. Mun. Aled.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SantaMarta</c:v>
                </c:pt>
                <c:pt idx="8">
                  <c:v>Villavicencio</c:v>
                </c:pt>
                <c:pt idx="9">
                  <c:v>GirardotyAlr.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Total'!$C$4:$C$22</c:f>
              <c:numCache>
                <c:formatCode>#,##0</c:formatCode>
                <c:ptCount val="19"/>
                <c:pt idx="0">
                  <c:v>23279</c:v>
                </c:pt>
                <c:pt idx="1">
                  <c:v>8495</c:v>
                </c:pt>
                <c:pt idx="2">
                  <c:v>16084</c:v>
                </c:pt>
                <c:pt idx="3">
                  <c:v>13210</c:v>
                </c:pt>
                <c:pt idx="4">
                  <c:v>3094</c:v>
                </c:pt>
                <c:pt idx="5">
                  <c:v>4542</c:v>
                </c:pt>
                <c:pt idx="6">
                  <c:v>6273</c:v>
                </c:pt>
                <c:pt idx="7">
                  <c:v>4455</c:v>
                </c:pt>
                <c:pt idx="8">
                  <c:v>1991</c:v>
                </c:pt>
                <c:pt idx="9">
                  <c:v>6761</c:v>
                </c:pt>
                <c:pt idx="10">
                  <c:v>1898</c:v>
                </c:pt>
                <c:pt idx="11">
                  <c:v>3123</c:v>
                </c:pt>
                <c:pt idx="12" formatCode="General">
                  <c:v>1115</c:v>
                </c:pt>
                <c:pt idx="13">
                  <c:v>3465</c:v>
                </c:pt>
                <c:pt idx="14" formatCode="General">
                  <c:v>880</c:v>
                </c:pt>
                <c:pt idx="15">
                  <c:v>892</c:v>
                </c:pt>
                <c:pt idx="16">
                  <c:v>1584</c:v>
                </c:pt>
                <c:pt idx="17" formatCode="General">
                  <c:v>808</c:v>
                </c:pt>
                <c:pt idx="18">
                  <c:v>1865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997-4F52-8E48-15CDB58B5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'Unidades 12 meses Total'!$D$3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416714695061526E-2"/>
                  <c:y val="-2.015317434911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997-4F52-8E48-15CDB58B5B2D}"/>
                </c:ext>
              </c:extLst>
            </c:dLbl>
            <c:dLbl>
              <c:idx val="2"/>
              <c:layout>
                <c:manualLayout>
                  <c:x val="-1.5121734464678901E-2"/>
                  <c:y val="-1.2375176131838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997-4F52-8E48-15CDB58B5B2D}"/>
                </c:ext>
              </c:extLst>
            </c:dLbl>
            <c:dLbl>
              <c:idx val="3"/>
              <c:layout>
                <c:manualLayout>
                  <c:x val="-9.2685535384383101E-3"/>
                  <c:y val="-1.5000570032209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997-4F52-8E48-15CDB58B5B2D}"/>
                </c:ext>
              </c:extLst>
            </c:dLbl>
            <c:dLbl>
              <c:idx val="4"/>
              <c:layout>
                <c:manualLayout>
                  <c:x val="-1.6157520478177478E-2"/>
                  <c:y val="-2.5305778666027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997-4F52-8E48-15CDB58B5B2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Total'!$A$4:$A$22</c:f>
              <c:strCache>
                <c:ptCount val="19"/>
                <c:pt idx="0">
                  <c:v>Bogota</c:v>
                </c:pt>
                <c:pt idx="1">
                  <c:v>Bgt. Mun. Aled.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SantaMarta</c:v>
                </c:pt>
                <c:pt idx="8">
                  <c:v>Villavicencio</c:v>
                </c:pt>
                <c:pt idx="9">
                  <c:v>GirardotyAlr.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Total'!$D$4:$D$22</c:f>
              <c:numCache>
                <c:formatCode>0%</c:formatCode>
                <c:ptCount val="19"/>
                <c:pt idx="0">
                  <c:v>-0.25</c:v>
                </c:pt>
                <c:pt idx="1">
                  <c:v>-0.06</c:v>
                </c:pt>
                <c:pt idx="2">
                  <c:v>-0.03</c:v>
                </c:pt>
                <c:pt idx="3">
                  <c:v>-0.15</c:v>
                </c:pt>
                <c:pt idx="4">
                  <c:v>-0.14000000000000001</c:v>
                </c:pt>
                <c:pt idx="5">
                  <c:v>-0.27</c:v>
                </c:pt>
                <c:pt idx="6">
                  <c:v>0.12</c:v>
                </c:pt>
                <c:pt idx="7">
                  <c:v>0.87</c:v>
                </c:pt>
                <c:pt idx="8">
                  <c:v>-0.28999999999999998</c:v>
                </c:pt>
                <c:pt idx="9">
                  <c:v>0.09</c:v>
                </c:pt>
                <c:pt idx="10">
                  <c:v>0.08</c:v>
                </c:pt>
                <c:pt idx="11">
                  <c:v>0.23</c:v>
                </c:pt>
                <c:pt idx="12">
                  <c:v>0.59</c:v>
                </c:pt>
                <c:pt idx="13">
                  <c:v>0.61</c:v>
                </c:pt>
                <c:pt idx="14">
                  <c:v>-0.28000000000000003</c:v>
                </c:pt>
                <c:pt idx="15">
                  <c:v>0.4</c:v>
                </c:pt>
                <c:pt idx="16">
                  <c:v>0.49</c:v>
                </c:pt>
                <c:pt idx="17">
                  <c:v>0.09</c:v>
                </c:pt>
                <c:pt idx="18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4997-4F52-8E48-15CDB58B5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738831"/>
        <c:axId val="1441881951"/>
      </c:lineChart>
      <c:valAx>
        <c:axId val="266536288"/>
        <c:scaling>
          <c:orientation val="minMax"/>
          <c:max val="8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Unidades</a:t>
                </a:r>
                <a:r>
                  <a:rPr lang="es-CO" sz="800" baseline="0">
                    <a:solidFill>
                      <a:sysClr val="windowText" lastClr="000000"/>
                    </a:solidFill>
                  </a:rPr>
                  <a:t> ac. 12 meses (miles)</a:t>
                </a:r>
                <a:endParaRPr lang="es-CO" sz="8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8931380533853399E-2"/>
              <c:y val="0.178499271659288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dispUnits>
          <c:builtInUnit val="thousand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144188195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5738831"/>
        <c:crosses val="max"/>
        <c:crossBetween val="between"/>
      </c:valAx>
      <c:catAx>
        <c:axId val="11957388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18819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315369556705963"/>
          <c:y val="0.95073583054514366"/>
          <c:w val="0.26808152511312378"/>
          <c:h val="4.9264264188786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81141158110652E-2"/>
          <c:y val="3.5194756406728242E-2"/>
          <c:w val="0.88145213542381562"/>
          <c:h val="0.73064410960236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'Unidades 12 meses VIS'!$B$3</c:f>
              <c:strCache>
                <c:ptCount val="1"/>
                <c:pt idx="0">
                  <c:v>ago-23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9981864513134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EB-4F00-823E-1B23BC1934D4}"/>
                </c:ext>
              </c:extLst>
            </c:dLbl>
            <c:dLbl>
              <c:idx val="3"/>
              <c:layout>
                <c:manualLayout>
                  <c:x val="-2.3244497095805604E-17"/>
                  <c:y val="1.19927458052538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9F-4C74-B108-FFE220620C9A}"/>
                </c:ext>
              </c:extLst>
            </c:dLbl>
            <c:dLbl>
              <c:idx val="4"/>
              <c:layout>
                <c:manualLayout>
                  <c:x val="-3.8036889193450225E-2"/>
                  <c:y val="2.0987305159194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EB-4F00-823E-1B23BC1934D4}"/>
                </c:ext>
              </c:extLst>
            </c:dLbl>
            <c:dLbl>
              <c:idx val="9"/>
              <c:layout>
                <c:manualLayout>
                  <c:x val="7.60737783869004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EB-4F00-823E-1B23BC1934D4}"/>
                </c:ext>
              </c:extLst>
            </c:dLbl>
            <c:dLbl>
              <c:idx val="11"/>
              <c:layout>
                <c:manualLayout>
                  <c:x val="-1.014317045158672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EB-4F00-823E-1B23BC1934D4}"/>
                </c:ext>
              </c:extLst>
            </c:dLbl>
            <c:dLbl>
              <c:idx val="13"/>
              <c:layout>
                <c:manualLayout>
                  <c:x val="-1.2678963064483502E-2"/>
                  <c:y val="5.99637290262693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9F-4C74-B108-FFE220620C9A}"/>
                </c:ext>
              </c:extLst>
            </c:dLbl>
            <c:dLbl>
              <c:idx val="15"/>
              <c:layout>
                <c:manualLayout>
                  <c:x val="-5.07158522579345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9F-4C74-B108-FFE220620C9A}"/>
                </c:ext>
              </c:extLst>
            </c:dLbl>
            <c:dLbl>
              <c:idx val="16"/>
              <c:layout>
                <c:manualLayout>
                  <c:x val="-5.07158522579345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EB-4F00-823E-1B23BC1934D4}"/>
                </c:ext>
              </c:extLst>
            </c:dLbl>
            <c:dLbl>
              <c:idx val="17"/>
              <c:layout>
                <c:manualLayout>
                  <c:x val="2.535792612896682E-3"/>
                  <c:y val="-2.9981864513134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9F-4C74-B108-FFE220620C9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VIS'!$A$4:$A$22</c:f>
              <c:strCache>
                <c:ptCount val="19"/>
                <c:pt idx="0">
                  <c:v>Bogota</c:v>
                </c:pt>
                <c:pt idx="1">
                  <c:v>Mun.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VIS'!$B$4:$B$22</c:f>
              <c:numCache>
                <c:formatCode>#,##0</c:formatCode>
                <c:ptCount val="19"/>
                <c:pt idx="0">
                  <c:v>24303</c:v>
                </c:pt>
                <c:pt idx="1">
                  <c:v>6578</c:v>
                </c:pt>
                <c:pt idx="2">
                  <c:v>7262</c:v>
                </c:pt>
                <c:pt idx="3">
                  <c:v>12197</c:v>
                </c:pt>
                <c:pt idx="4">
                  <c:v>1984</c:v>
                </c:pt>
                <c:pt idx="5">
                  <c:v>4230</c:v>
                </c:pt>
                <c:pt idx="6">
                  <c:v>2175</c:v>
                </c:pt>
                <c:pt idx="7">
                  <c:v>379</c:v>
                </c:pt>
                <c:pt idx="8">
                  <c:v>1284</c:v>
                </c:pt>
                <c:pt idx="9">
                  <c:v>1578</c:v>
                </c:pt>
                <c:pt idx="10">
                  <c:v>836</c:v>
                </c:pt>
                <c:pt idx="11">
                  <c:v>977</c:v>
                </c:pt>
                <c:pt idx="12">
                  <c:v>8</c:v>
                </c:pt>
                <c:pt idx="13">
                  <c:v>1559</c:v>
                </c:pt>
                <c:pt idx="14">
                  <c:v>582</c:v>
                </c:pt>
                <c:pt idx="15" formatCode="General">
                  <c:v>435</c:v>
                </c:pt>
                <c:pt idx="16">
                  <c:v>805</c:v>
                </c:pt>
                <c:pt idx="17">
                  <c:v>448</c:v>
                </c:pt>
                <c:pt idx="18">
                  <c:v>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F-4C74-B108-FFE220620C9A}"/>
            </c:ext>
          </c:extLst>
        </c:ser>
        <c:ser>
          <c:idx val="1"/>
          <c:order val="1"/>
          <c:tx>
            <c:strRef>
              <c:f>'Unidades 12 meses VIS'!$C$3</c:f>
              <c:strCache>
                <c:ptCount val="1"/>
                <c:pt idx="0">
                  <c:v>ago-24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267896306448341E-2"/>
                  <c:y val="1.4990932256567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9F-4C74-B108-FFE220620C9A}"/>
                </c:ext>
              </c:extLst>
            </c:dLbl>
            <c:dLbl>
              <c:idx val="1"/>
              <c:layout>
                <c:manualLayout>
                  <c:x val="1.0143170451586728E-2"/>
                  <c:y val="1.49909322565672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9F-4C74-B108-FFE220620C9A}"/>
                </c:ext>
              </c:extLst>
            </c:dLbl>
            <c:dLbl>
              <c:idx val="2"/>
              <c:layout>
                <c:manualLayout>
                  <c:x val="1.0143170451586728E-2"/>
                  <c:y val="2.99818645131335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9F-4C74-B108-FFE220620C9A}"/>
                </c:ext>
              </c:extLst>
            </c:dLbl>
            <c:dLbl>
              <c:idx val="3"/>
              <c:layout>
                <c:manualLayout>
                  <c:x val="1.0143170451586704E-2"/>
                  <c:y val="2.9981864513134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9F-4C74-B108-FFE220620C9A}"/>
                </c:ext>
              </c:extLst>
            </c:dLbl>
            <c:dLbl>
              <c:idx val="4"/>
              <c:layout>
                <c:manualLayout>
                  <c:x val="7.6073778386900456E-3"/>
                  <c:y val="8.99455935394039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9F-4C74-B108-FFE220620C9A}"/>
                </c:ext>
              </c:extLst>
            </c:dLbl>
            <c:dLbl>
              <c:idx val="5"/>
              <c:layout>
                <c:manualLayout>
                  <c:x val="1.0143170451586728E-2"/>
                  <c:y val="8.9945593539402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9F-4C74-B108-FFE220620C9A}"/>
                </c:ext>
              </c:extLst>
            </c:dLbl>
            <c:dLbl>
              <c:idx val="6"/>
              <c:layout>
                <c:manualLayout>
                  <c:x val="7.6073778386900456E-3"/>
                  <c:y val="2.9981864513134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9F-4C74-B108-FFE220620C9A}"/>
                </c:ext>
              </c:extLst>
            </c:dLbl>
            <c:dLbl>
              <c:idx val="7"/>
              <c:layout>
                <c:manualLayout>
                  <c:x val="1.0143170451586681E-2"/>
                  <c:y val="5.99637290262693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D9F-4C74-B108-FFE220620C9A}"/>
                </c:ext>
              </c:extLst>
            </c:dLbl>
            <c:dLbl>
              <c:idx val="8"/>
              <c:layout>
                <c:manualLayout>
                  <c:x val="7.6073778386900456E-3"/>
                  <c:y val="1.19927458052538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D9F-4C74-B108-FFE220620C9A}"/>
                </c:ext>
              </c:extLst>
            </c:dLbl>
            <c:dLbl>
              <c:idx val="9"/>
              <c:layout>
                <c:manualLayout>
                  <c:x val="1.0143170451586634E-2"/>
                  <c:y val="8.99455935394039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9F-4C74-B108-FFE220620C9A}"/>
                </c:ext>
              </c:extLst>
            </c:dLbl>
            <c:dLbl>
              <c:idx val="10"/>
              <c:layout>
                <c:manualLayout>
                  <c:x val="7.6073778386900456E-3"/>
                  <c:y val="1.1992745805253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D9F-4C74-B108-FFE220620C9A}"/>
                </c:ext>
              </c:extLst>
            </c:dLbl>
            <c:dLbl>
              <c:idx val="11"/>
              <c:layout>
                <c:manualLayout>
                  <c:x val="1.0143170451586634E-2"/>
                  <c:y val="5.99637290262693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9F-4C74-B108-FFE220620C9A}"/>
                </c:ext>
              </c:extLst>
            </c:dLbl>
            <c:dLbl>
              <c:idx val="12"/>
              <c:layout>
                <c:manualLayout>
                  <c:x val="1.521475567738009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EB-4F00-823E-1B23BC1934D4}"/>
                </c:ext>
              </c:extLst>
            </c:dLbl>
            <c:dLbl>
              <c:idx val="13"/>
              <c:layout>
                <c:manualLayout>
                  <c:x val="5.0715852257932703E-3"/>
                  <c:y val="8.99455935394039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D9F-4C74-B108-FFE220620C9A}"/>
                </c:ext>
              </c:extLst>
            </c:dLbl>
            <c:dLbl>
              <c:idx val="14"/>
              <c:layout>
                <c:manualLayout>
                  <c:x val="7.6073778386899528E-3"/>
                  <c:y val="8.9945593539402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EB-4F00-823E-1B23BC1934D4}"/>
                </c:ext>
              </c:extLst>
            </c:dLbl>
            <c:dLbl>
              <c:idx val="15"/>
              <c:layout>
                <c:manualLayout>
                  <c:x val="2.5357926128965888E-3"/>
                  <c:y val="1.4990932256567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9F-4C74-B108-FFE220620C9A}"/>
                </c:ext>
              </c:extLst>
            </c:dLbl>
            <c:dLbl>
              <c:idx val="16"/>
              <c:layout>
                <c:manualLayout>
                  <c:x val="7.6073778386900456E-3"/>
                  <c:y val="1.19927458052538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D9F-4C74-B108-FFE220620C9A}"/>
                </c:ext>
              </c:extLst>
            </c:dLbl>
            <c:dLbl>
              <c:idx val="17"/>
              <c:layout>
                <c:manualLayout>
                  <c:x val="1.267896306448341E-2"/>
                  <c:y val="1.4990932256567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D9F-4C74-B108-FFE220620C9A}"/>
                </c:ext>
              </c:extLst>
            </c:dLbl>
            <c:dLbl>
              <c:idx val="18"/>
              <c:layout>
                <c:manualLayout>
                  <c:x val="1.5214755677380091E-2"/>
                  <c:y val="8.99455935394039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D9F-4C74-B108-FFE220620C9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VIS'!$A$4:$A$22</c:f>
              <c:strCache>
                <c:ptCount val="19"/>
                <c:pt idx="0">
                  <c:v>Bogota</c:v>
                </c:pt>
                <c:pt idx="1">
                  <c:v>Mun.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VIS'!$C$4:$C$22</c:f>
              <c:numCache>
                <c:formatCode>#,##0</c:formatCode>
                <c:ptCount val="19"/>
                <c:pt idx="0">
                  <c:v>17227</c:v>
                </c:pt>
                <c:pt idx="1">
                  <c:v>6765</c:v>
                </c:pt>
                <c:pt idx="2">
                  <c:v>6054</c:v>
                </c:pt>
                <c:pt idx="3">
                  <c:v>10470</c:v>
                </c:pt>
                <c:pt idx="4">
                  <c:v>1875</c:v>
                </c:pt>
                <c:pt idx="5">
                  <c:v>2913</c:v>
                </c:pt>
                <c:pt idx="6" formatCode="General">
                  <c:v>1298</c:v>
                </c:pt>
                <c:pt idx="7" formatCode="General">
                  <c:v>496</c:v>
                </c:pt>
                <c:pt idx="8" formatCode="General">
                  <c:v>877</c:v>
                </c:pt>
                <c:pt idx="9">
                  <c:v>1797</c:v>
                </c:pt>
                <c:pt idx="10" formatCode="General">
                  <c:v>1401</c:v>
                </c:pt>
                <c:pt idx="11" formatCode="General">
                  <c:v>1783</c:v>
                </c:pt>
                <c:pt idx="12" formatCode="General">
                  <c:v>843</c:v>
                </c:pt>
                <c:pt idx="13">
                  <c:v>2475</c:v>
                </c:pt>
                <c:pt idx="14" formatCode="General">
                  <c:v>417</c:v>
                </c:pt>
                <c:pt idx="15" formatCode="General">
                  <c:v>639</c:v>
                </c:pt>
                <c:pt idx="16" formatCode="General">
                  <c:v>1379</c:v>
                </c:pt>
                <c:pt idx="17" formatCode="General">
                  <c:v>659</c:v>
                </c:pt>
                <c:pt idx="18" formatCode="General">
                  <c:v>1323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D9F-4C74-B108-FFE220620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'Unidades 12 meses VIS'!$D$3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006028397682565E-2"/>
                  <c:y val="9.52667842963009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D9F-4C74-B108-FFE220620C9A}"/>
                </c:ext>
              </c:extLst>
            </c:dLbl>
            <c:dLbl>
              <c:idx val="1"/>
              <c:layout>
                <c:manualLayout>
                  <c:x val="-5.5971332365339438E-2"/>
                  <c:y val="-6.5427982853206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D9F-4C74-B108-FFE220620C9A}"/>
                </c:ext>
              </c:extLst>
            </c:dLbl>
            <c:dLbl>
              <c:idx val="2"/>
              <c:layout>
                <c:manualLayout>
                  <c:x val="-7.6257673268512877E-2"/>
                  <c:y val="-8.6415288012400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D9F-4C74-B108-FFE220620C9A}"/>
                </c:ext>
              </c:extLst>
            </c:dLbl>
            <c:dLbl>
              <c:idx val="3"/>
              <c:layout>
                <c:manualLayout>
                  <c:x val="-3.0613406236372633E-2"/>
                  <c:y val="3.0513983588824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D9F-4C74-B108-FFE220620C9A}"/>
                </c:ext>
              </c:extLst>
            </c:dLbl>
            <c:dLbl>
              <c:idx val="5"/>
              <c:layout>
                <c:manualLayout>
                  <c:x val="-6.1042917591132791E-2"/>
                  <c:y val="-3.2447931888758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D9F-4C74-B108-FFE220620C9A}"/>
                </c:ext>
              </c:extLst>
            </c:dLbl>
            <c:dLbl>
              <c:idx val="6"/>
              <c:layout>
                <c:manualLayout>
                  <c:x val="-3.82207840750627E-2"/>
                  <c:y val="-3.2447931888758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D9F-4C74-B108-FFE220620C9A}"/>
                </c:ext>
              </c:extLst>
            </c:dLbl>
            <c:dLbl>
              <c:idx val="7"/>
              <c:layout>
                <c:manualLayout>
                  <c:x val="-5.6941322956949827E-2"/>
                  <c:y val="-8.0418915109773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9B-4EDF-A998-C7B6931BC800}"/>
                </c:ext>
              </c:extLst>
            </c:dLbl>
            <c:dLbl>
              <c:idx val="8"/>
              <c:layout>
                <c:manualLayout>
                  <c:x val="-6.6114502816926199E-2"/>
                  <c:y val="-6.2429796401892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9B-4EDF-A998-C7B6931BC800}"/>
                </c:ext>
              </c:extLst>
            </c:dLbl>
            <c:dLbl>
              <c:idx val="9"/>
              <c:layout>
                <c:manualLayout>
                  <c:x val="-6.1042917591132888E-2"/>
                  <c:y val="-3.2447931888758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D9F-4C74-B108-FFE220620C9A}"/>
                </c:ext>
              </c:extLst>
            </c:dLbl>
            <c:dLbl>
              <c:idx val="11"/>
              <c:layout>
                <c:manualLayout>
                  <c:x val="-6.2012908182743194E-2"/>
                  <c:y val="-6.5427982853206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9B-4EDF-A998-C7B6931BC800}"/>
                </c:ext>
              </c:extLst>
            </c:dLbl>
            <c:dLbl>
              <c:idx val="12"/>
              <c:layout>
                <c:manualLayout>
                  <c:x val="-5.9267862762105113E-2"/>
                  <c:y val="-4.1442491242698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D9F-4C74-B108-FFE220620C9A}"/>
                </c:ext>
              </c:extLst>
            </c:dLbl>
            <c:dLbl>
              <c:idx val="13"/>
              <c:layout>
                <c:manualLayout>
                  <c:x val="-8.4835041698813327E-2"/>
                  <c:y val="-7.7420728658460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9B-4EDF-A998-C7B6931BC800}"/>
                </c:ext>
              </c:extLst>
            </c:dLbl>
            <c:dLbl>
              <c:idx val="14"/>
              <c:layout>
                <c:manualLayout>
                  <c:x val="-8.3865051107202923E-2"/>
                  <c:y val="-4.4440677694012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9B-4EDF-A998-C7B6931BC800}"/>
                </c:ext>
              </c:extLst>
            </c:dLbl>
            <c:dLbl>
              <c:idx val="16"/>
              <c:layout>
                <c:manualLayout>
                  <c:x val="-8.893663633299638E-2"/>
                  <c:y val="-7.4422542207146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D9F-4C74-B108-FFE220620C9A}"/>
                </c:ext>
              </c:extLst>
            </c:dLbl>
            <c:dLbl>
              <c:idx val="17"/>
              <c:layout>
                <c:manualLayout>
                  <c:x val="-6.6114502816926157E-2"/>
                  <c:y val="-6.842616930451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D9F-4C74-B108-FFE220620C9A}"/>
                </c:ext>
              </c:extLst>
            </c:dLbl>
            <c:dLbl>
              <c:idx val="18"/>
              <c:layout>
                <c:manualLayout>
                  <c:x val="-5.9477115569846695E-2"/>
                  <c:y val="-6.2429796401892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9B-4EDF-A998-C7B6931BC80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'Unidades 12 meses VIS'!$A$4:$A$22</c:f>
              <c:strCache>
                <c:ptCount val="19"/>
                <c:pt idx="0">
                  <c:v>Bogota</c:v>
                </c:pt>
                <c:pt idx="1">
                  <c:v>Mun.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VIS'!$D$4:$D$22</c:f>
              <c:numCache>
                <c:formatCode>0%</c:formatCode>
                <c:ptCount val="19"/>
                <c:pt idx="0">
                  <c:v>-0.28999999999999998</c:v>
                </c:pt>
                <c:pt idx="1">
                  <c:v>0.03</c:v>
                </c:pt>
                <c:pt idx="2">
                  <c:v>-0.17</c:v>
                </c:pt>
                <c:pt idx="3">
                  <c:v>-0.14000000000000001</c:v>
                </c:pt>
                <c:pt idx="4">
                  <c:v>-0.05</c:v>
                </c:pt>
                <c:pt idx="5">
                  <c:v>-0.31</c:v>
                </c:pt>
                <c:pt idx="6">
                  <c:v>-0.4</c:v>
                </c:pt>
                <c:pt idx="7">
                  <c:v>0.31</c:v>
                </c:pt>
                <c:pt idx="8">
                  <c:v>-0.32</c:v>
                </c:pt>
                <c:pt idx="9">
                  <c:v>0.14000000000000001</c:v>
                </c:pt>
                <c:pt idx="10">
                  <c:v>0.68</c:v>
                </c:pt>
                <c:pt idx="11">
                  <c:v>0.82</c:v>
                </c:pt>
                <c:pt idx="12">
                  <c:v>104.38</c:v>
                </c:pt>
                <c:pt idx="13">
                  <c:v>0.59</c:v>
                </c:pt>
                <c:pt idx="14">
                  <c:v>-0.28000000000000003</c:v>
                </c:pt>
                <c:pt idx="15">
                  <c:v>0.47</c:v>
                </c:pt>
                <c:pt idx="16">
                  <c:v>0.71</c:v>
                </c:pt>
                <c:pt idx="17">
                  <c:v>0.47</c:v>
                </c:pt>
                <c:pt idx="18">
                  <c:v>0.41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9D9F-4C74-B108-FFE220620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6439408"/>
        <c:axId val="1165237343"/>
      </c:lineChart>
      <c:valAx>
        <c:axId val="266536288"/>
        <c:scaling>
          <c:orientation val="minMax"/>
          <c:max val="400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dirty="0">
                    <a:solidFill>
                      <a:sysClr val="windowText" lastClr="000000"/>
                    </a:solidFill>
                  </a:rPr>
                  <a:t>Unidades</a:t>
                </a:r>
                <a:r>
                  <a:rPr lang="es-CO" sz="900" baseline="0" dirty="0">
                    <a:solidFill>
                      <a:sysClr val="windowText" lastClr="000000"/>
                    </a:solidFill>
                  </a:rPr>
                  <a:t> ac. 12 meses (miles)</a:t>
                </a:r>
                <a:endParaRPr lang="es-CO" sz="9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13743714458185188"/>
              <c:y val="1.2220518859021701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dispUnits>
          <c:builtInUnit val="thousand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1165237343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6439408"/>
        <c:crosses val="max"/>
        <c:crossBetween val="between"/>
      </c:valAx>
      <c:catAx>
        <c:axId val="2036439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5237343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03922902164567"/>
          <c:y val="0.94102072782534674"/>
          <c:w val="0.39648821588242594"/>
          <c:h val="4.3183726900217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64269552499071E-2"/>
          <c:y val="5.3487961901402238E-2"/>
          <c:w val="0.87649604939278958"/>
          <c:h val="0.79382359376360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'Unidades 12 meses No VIS'!$B$3</c:f>
              <c:strCache>
                <c:ptCount val="1"/>
                <c:pt idx="0">
                  <c:v>ago-23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1.3517361027958053E-2"/>
                  <c:y val="1.7592066301311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35-404E-A422-487273BC11A1}"/>
                </c:ext>
              </c:extLst>
            </c:dLbl>
            <c:dLbl>
              <c:idx val="7"/>
              <c:layout>
                <c:manualLayout>
                  <c:x val="-6.7586805139790264E-3"/>
                  <c:y val="2.93201105021854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33-4AE3-B8D2-889EFCD1D197}"/>
                </c:ext>
              </c:extLst>
            </c:dLbl>
            <c:dLbl>
              <c:idx val="8"/>
              <c:layout>
                <c:manualLayout>
                  <c:x val="-4.5057870093193515E-3"/>
                  <c:y val="8.79603315065596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33-4AE3-B8D2-889EFCD1D197}"/>
                </c:ext>
              </c:extLst>
            </c:dLbl>
            <c:dLbl>
              <c:idx val="9"/>
              <c:layout>
                <c:manualLayout>
                  <c:x val="-8.2605140909218018E-1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33-4AE3-B8D2-889EFCD1D197}"/>
                </c:ext>
              </c:extLst>
            </c:dLbl>
            <c:dLbl>
              <c:idx val="13"/>
              <c:layout>
                <c:manualLayout>
                  <c:x val="-4.5056983127247626E-3"/>
                  <c:y val="2.9320110502186543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132760175938558E-2"/>
                      <c:h val="4.29394172639581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533-4AE3-B8D2-889EFCD1D197}"/>
                </c:ext>
              </c:extLst>
            </c:dLbl>
            <c:dLbl>
              <c:idx val="15"/>
              <c:layout>
                <c:manualLayout>
                  <c:x val="-1.1264467523298296E-2"/>
                  <c:y val="5.8640221004373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33-4AE3-B8D2-889EFCD1D197}"/>
                </c:ext>
              </c:extLst>
            </c:dLbl>
            <c:dLbl>
              <c:idx val="16"/>
              <c:layout>
                <c:manualLayout>
                  <c:x val="2.2528935046596758E-3"/>
                  <c:y val="-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33-4AE3-B8D2-889EFCD1D197}"/>
                </c:ext>
              </c:extLst>
            </c:dLbl>
            <c:dLbl>
              <c:idx val="17"/>
              <c:layout>
                <c:manualLayout>
                  <c:x val="-1.126446752329837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33-4AE3-B8D2-889EFCD1D197}"/>
                </c:ext>
              </c:extLst>
            </c:dLbl>
            <c:dLbl>
              <c:idx val="18"/>
              <c:layout>
                <c:manualLayout>
                  <c:x val="-2.2528935046596758E-3"/>
                  <c:y val="8.79603315065596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33-4AE3-B8D2-889EFCD1D1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No VIS'!$A$4:$A$22</c:f>
              <c:strCache>
                <c:ptCount val="19"/>
                <c:pt idx="0">
                  <c:v>Bogota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Air.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No VIS'!$B$4:$B$22</c:f>
              <c:numCache>
                <c:formatCode>#,##0</c:formatCode>
                <c:ptCount val="19"/>
                <c:pt idx="0">
                  <c:v>6801</c:v>
                </c:pt>
                <c:pt idx="1">
                  <c:v>2479</c:v>
                </c:pt>
                <c:pt idx="2">
                  <c:v>9353</c:v>
                </c:pt>
                <c:pt idx="3">
                  <c:v>3379</c:v>
                </c:pt>
                <c:pt idx="4">
                  <c:v>1597</c:v>
                </c:pt>
                <c:pt idx="5">
                  <c:v>1964</c:v>
                </c:pt>
                <c:pt idx="6">
                  <c:v>3449</c:v>
                </c:pt>
                <c:pt idx="7">
                  <c:v>2003</c:v>
                </c:pt>
                <c:pt idx="8">
                  <c:v>1525</c:v>
                </c:pt>
                <c:pt idx="9">
                  <c:v>4607</c:v>
                </c:pt>
                <c:pt idx="10">
                  <c:v>918</c:v>
                </c:pt>
                <c:pt idx="11">
                  <c:v>1558</c:v>
                </c:pt>
                <c:pt idx="12" formatCode="General">
                  <c:v>694</c:v>
                </c:pt>
                <c:pt idx="13" formatCode="General">
                  <c:v>598</c:v>
                </c:pt>
                <c:pt idx="14">
                  <c:v>636</c:v>
                </c:pt>
                <c:pt idx="15" formatCode="General">
                  <c:v>201</c:v>
                </c:pt>
                <c:pt idx="16" formatCode="General">
                  <c:v>260</c:v>
                </c:pt>
                <c:pt idx="17" formatCode="General">
                  <c:v>296</c:v>
                </c:pt>
                <c:pt idx="18" formatCode="General">
                  <c:v>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33-4AE3-B8D2-889EFCD1D197}"/>
            </c:ext>
          </c:extLst>
        </c:ser>
        <c:ser>
          <c:idx val="1"/>
          <c:order val="1"/>
          <c:tx>
            <c:strRef>
              <c:f>'Unidades 12 meses No VIS'!$C$3</c:f>
              <c:strCache>
                <c:ptCount val="1"/>
                <c:pt idx="0">
                  <c:v>ago-24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264467523298379E-2"/>
                  <c:y val="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33-4AE3-B8D2-889EFCD1D197}"/>
                </c:ext>
              </c:extLst>
            </c:dLbl>
            <c:dLbl>
              <c:idx val="1"/>
              <c:layout>
                <c:manualLayout>
                  <c:x val="1.1264467523298379E-2"/>
                  <c:y val="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33-4AE3-B8D2-889EFCD1D197}"/>
                </c:ext>
              </c:extLst>
            </c:dLbl>
            <c:dLbl>
              <c:idx val="2"/>
              <c:layout>
                <c:manualLayout>
                  <c:x val="1.2435233160621737E-2"/>
                  <c:y val="6.946832950622652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33-4AE3-B8D2-889EFCD1D197}"/>
                </c:ext>
              </c:extLst>
            </c:dLbl>
            <c:dLbl>
              <c:idx val="3"/>
              <c:layout>
                <c:manualLayout>
                  <c:x val="9.0115740186387031E-3"/>
                  <c:y val="5.8640221004372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533-4AE3-B8D2-889EFCD1D197}"/>
                </c:ext>
              </c:extLst>
            </c:dLbl>
            <c:dLbl>
              <c:idx val="4"/>
              <c:layout>
                <c:manualLayout>
                  <c:x val="9.0115740186387031E-3"/>
                  <c:y val="1.4660055251093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33-4AE3-B8D2-889EFCD1D197}"/>
                </c:ext>
              </c:extLst>
            </c:dLbl>
            <c:dLbl>
              <c:idx val="5"/>
              <c:layout>
                <c:manualLayout>
                  <c:x val="2.027604154193708E-2"/>
                  <c:y val="1.4660055251093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533-4AE3-B8D2-889EFCD1D197}"/>
                </c:ext>
              </c:extLst>
            </c:dLbl>
            <c:dLbl>
              <c:idx val="6"/>
              <c:layout>
                <c:manualLayout>
                  <c:x val="6.7586805139790681E-3"/>
                  <c:y val="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33-4AE3-B8D2-889EFCD1D197}"/>
                </c:ext>
              </c:extLst>
            </c:dLbl>
            <c:dLbl>
              <c:idx val="7"/>
              <c:layout>
                <c:manualLayout>
                  <c:x val="1.1264467523298379E-2"/>
                  <c:y val="2.9320110502186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533-4AE3-B8D2-889EFCD1D197}"/>
                </c:ext>
              </c:extLst>
            </c:dLbl>
            <c:dLbl>
              <c:idx val="8"/>
              <c:layout>
                <c:manualLayout>
                  <c:x val="2.2528935046596758E-3"/>
                  <c:y val="8.7960331506558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533-4AE3-B8D2-889EFCD1D197}"/>
                </c:ext>
              </c:extLst>
            </c:dLbl>
            <c:dLbl>
              <c:idx val="9"/>
              <c:layout>
                <c:manualLayout>
                  <c:x val="1.1264467523298379E-2"/>
                  <c:y val="8.79603315065596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35-404E-A422-487273BC11A1}"/>
                </c:ext>
              </c:extLst>
            </c:dLbl>
            <c:dLbl>
              <c:idx val="10"/>
              <c:layout>
                <c:manualLayout>
                  <c:x val="1.3517361027958053E-2"/>
                  <c:y val="2.93201105021854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533-4AE3-B8D2-889EFCD1D197}"/>
                </c:ext>
              </c:extLst>
            </c:dLbl>
            <c:dLbl>
              <c:idx val="11"/>
              <c:layout>
                <c:manualLayout>
                  <c:x val="6.7586805139790264E-3"/>
                  <c:y val="8.7960331506558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533-4AE3-B8D2-889EFCD1D197}"/>
                </c:ext>
              </c:extLst>
            </c:dLbl>
            <c:dLbl>
              <c:idx val="12"/>
              <c:layout>
                <c:manualLayout>
                  <c:x val="9.0115740186386198E-3"/>
                  <c:y val="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533-4AE3-B8D2-889EFCD1D197}"/>
                </c:ext>
              </c:extLst>
            </c:dLbl>
            <c:dLbl>
              <c:idx val="13"/>
              <c:layout>
                <c:manualLayout>
                  <c:x val="9.0115740186385365E-3"/>
                  <c:y val="-8.79603315065606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533-4AE3-B8D2-889EFCD1D197}"/>
                </c:ext>
              </c:extLst>
            </c:dLbl>
            <c:dLbl>
              <c:idx val="14"/>
              <c:layout>
                <c:manualLayout>
                  <c:x val="1.1264467523298379E-2"/>
                  <c:y val="1.759206630131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533-4AE3-B8D2-889EFCD1D197}"/>
                </c:ext>
              </c:extLst>
            </c:dLbl>
            <c:dLbl>
              <c:idx val="15"/>
              <c:layout>
                <c:manualLayout>
                  <c:x val="0"/>
                  <c:y val="8.79603315065606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533-4AE3-B8D2-889EFCD1D197}"/>
                </c:ext>
              </c:extLst>
            </c:dLbl>
            <c:dLbl>
              <c:idx val="16"/>
              <c:layout>
                <c:manualLayout>
                  <c:x val="4.5057870093193515E-3"/>
                  <c:y val="8.79603315065596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533-4AE3-B8D2-889EFCD1D197}"/>
                </c:ext>
              </c:extLst>
            </c:dLbl>
            <c:dLbl>
              <c:idx val="17"/>
              <c:layout>
                <c:manualLayout>
                  <c:x val="0"/>
                  <c:y val="2.93201105021876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533-4AE3-B8D2-889EFCD1D197}"/>
                </c:ext>
              </c:extLst>
            </c:dLbl>
            <c:dLbl>
              <c:idx val="18"/>
              <c:layout>
                <c:manualLayout>
                  <c:x val="2.2528935046596758E-2"/>
                  <c:y val="5.8640221004373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533-4AE3-B8D2-889EFCD1D1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No VIS'!$A$4:$A$22</c:f>
              <c:strCache>
                <c:ptCount val="19"/>
                <c:pt idx="0">
                  <c:v>Bogota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Air.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No VIS'!$C$4:$C$22</c:f>
              <c:numCache>
                <c:formatCode>#,##0</c:formatCode>
                <c:ptCount val="19"/>
                <c:pt idx="0">
                  <c:v>6052</c:v>
                </c:pt>
                <c:pt idx="1">
                  <c:v>1730</c:v>
                </c:pt>
                <c:pt idx="2">
                  <c:v>10030</c:v>
                </c:pt>
                <c:pt idx="3">
                  <c:v>2740</c:v>
                </c:pt>
                <c:pt idx="4">
                  <c:v>1219</c:v>
                </c:pt>
                <c:pt idx="5">
                  <c:v>1629</c:v>
                </c:pt>
                <c:pt idx="6">
                  <c:v>4975</c:v>
                </c:pt>
                <c:pt idx="7">
                  <c:v>3959</c:v>
                </c:pt>
                <c:pt idx="8">
                  <c:v>1114</c:v>
                </c:pt>
                <c:pt idx="9">
                  <c:v>4964</c:v>
                </c:pt>
                <c:pt idx="10" formatCode="General">
                  <c:v>497</c:v>
                </c:pt>
                <c:pt idx="11">
                  <c:v>1340</c:v>
                </c:pt>
                <c:pt idx="12" formatCode="General">
                  <c:v>272</c:v>
                </c:pt>
                <c:pt idx="13" formatCode="General">
                  <c:v>990</c:v>
                </c:pt>
                <c:pt idx="14" formatCode="General">
                  <c:v>463</c:v>
                </c:pt>
                <c:pt idx="15" formatCode="General">
                  <c:v>253</c:v>
                </c:pt>
                <c:pt idx="16" formatCode="General">
                  <c:v>205</c:v>
                </c:pt>
                <c:pt idx="17" formatCode="General">
                  <c:v>149</c:v>
                </c:pt>
                <c:pt idx="18" formatCode="General">
                  <c:v>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533-4AE3-B8D2-889EFCD1D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'Unidades 12 meses No VIS'!$D$3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232823239217375E-2"/>
                  <c:y val="-4.0527780458400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533-4AE3-B8D2-889EFCD1D197}"/>
                </c:ext>
              </c:extLst>
            </c:dLbl>
            <c:dLbl>
              <c:idx val="1"/>
              <c:layout>
                <c:manualLayout>
                  <c:x val="-6.8286089092181479E-2"/>
                  <c:y val="-3.3859648555765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533-4AE3-B8D2-889EFCD1D197}"/>
                </c:ext>
              </c:extLst>
            </c:dLbl>
            <c:dLbl>
              <c:idx val="2"/>
              <c:layout>
                <c:manualLayout>
                  <c:x val="-1.1364694675277353E-2"/>
                  <c:y val="-1.2385553450561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533-4AE3-B8D2-889EFCD1D197}"/>
                </c:ext>
              </c:extLst>
            </c:dLbl>
            <c:dLbl>
              <c:idx val="3"/>
              <c:layout>
                <c:manualLayout>
                  <c:x val="-5.4232823239217354E-2"/>
                  <c:y val="-3.1731747307744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533-4AE3-B8D2-889EFCD1D197}"/>
                </c:ext>
              </c:extLst>
            </c:dLbl>
            <c:dLbl>
              <c:idx val="4"/>
              <c:layout>
                <c:manualLayout>
                  <c:x val="-3.1703888192620662E-2"/>
                  <c:y val="-3.4663758357963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533-4AE3-B8D2-889EFCD1D197}"/>
                </c:ext>
              </c:extLst>
            </c:dLbl>
            <c:dLbl>
              <c:idx val="10"/>
              <c:layout>
                <c:manualLayout>
                  <c:x val="-0.10830226735104959"/>
                  <c:y val="-2.5867725207307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35-404E-A422-487273BC11A1}"/>
                </c:ext>
              </c:extLst>
            </c:dLbl>
            <c:dLbl>
              <c:idx val="12"/>
              <c:layout>
                <c:manualLayout>
                  <c:x val="-6.922059641364272E-3"/>
                  <c:y val="-4.0527780458400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35-404E-A422-487273BC11A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No VIS'!$A$4:$A$22</c:f>
              <c:strCache>
                <c:ptCount val="19"/>
                <c:pt idx="0">
                  <c:v>Bogota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Air.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No VIS'!$D$4:$D$22</c:f>
              <c:numCache>
                <c:formatCode>0%</c:formatCode>
                <c:ptCount val="19"/>
                <c:pt idx="0">
                  <c:v>-0.11</c:v>
                </c:pt>
                <c:pt idx="1">
                  <c:v>-0.3</c:v>
                </c:pt>
                <c:pt idx="2">
                  <c:v>7.0000000000000007E-2</c:v>
                </c:pt>
                <c:pt idx="3">
                  <c:v>-0.19</c:v>
                </c:pt>
                <c:pt idx="4">
                  <c:v>-0.24</c:v>
                </c:pt>
                <c:pt idx="5">
                  <c:v>-0.17</c:v>
                </c:pt>
                <c:pt idx="6">
                  <c:v>0.44</c:v>
                </c:pt>
                <c:pt idx="7">
                  <c:v>0.98</c:v>
                </c:pt>
                <c:pt idx="8">
                  <c:v>-0.27</c:v>
                </c:pt>
                <c:pt idx="9">
                  <c:v>0.08</c:v>
                </c:pt>
                <c:pt idx="10">
                  <c:v>-0.46</c:v>
                </c:pt>
                <c:pt idx="11">
                  <c:v>-0.14000000000000001</c:v>
                </c:pt>
                <c:pt idx="12">
                  <c:v>-0.61</c:v>
                </c:pt>
                <c:pt idx="13">
                  <c:v>0.66</c:v>
                </c:pt>
                <c:pt idx="14">
                  <c:v>-0.27</c:v>
                </c:pt>
                <c:pt idx="15">
                  <c:v>0.26</c:v>
                </c:pt>
                <c:pt idx="16">
                  <c:v>-0.21</c:v>
                </c:pt>
                <c:pt idx="17">
                  <c:v>-0.5</c:v>
                </c:pt>
                <c:pt idx="18">
                  <c:v>-0.33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D533-4AE3-B8D2-889EFCD1D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901231"/>
        <c:axId val="1542952751"/>
      </c:lineChart>
      <c:valAx>
        <c:axId val="266536288"/>
        <c:scaling>
          <c:orientation val="minMax"/>
          <c:max val="180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>
                    <a:solidFill>
                      <a:sysClr val="windowText" lastClr="000000"/>
                    </a:solidFill>
                  </a:rPr>
                  <a:t>Unidades</a:t>
                </a:r>
                <a:r>
                  <a:rPr lang="es-CO" sz="900" baseline="0">
                    <a:solidFill>
                      <a:sysClr val="windowText" lastClr="000000"/>
                    </a:solidFill>
                  </a:rPr>
                  <a:t> ac. 12 meses (miles)</a:t>
                </a:r>
                <a:endParaRPr lang="es-CO" sz="9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6.5491248827057216E-2"/>
              <c:y val="2.185082741905877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dispUnits>
          <c:builtInUnit val="thousand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154295275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46901231"/>
        <c:crosses val="max"/>
        <c:crossBetween val="between"/>
      </c:valAx>
      <c:catAx>
        <c:axId val="14469012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29527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018564177318013"/>
          <c:y val="0.95681636597499642"/>
          <c:w val="0.29878547046904114"/>
          <c:h val="3.5855365976023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9217108195572E-2"/>
          <c:y val="5.0925925925925923E-2"/>
          <c:w val="0.81182190356469863"/>
          <c:h val="0.775547535724701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'Metros 12 meses'!$B$1</c:f>
              <c:strCache>
                <c:ptCount val="1"/>
                <c:pt idx="0">
                  <c:v>ago-23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5.9264305971812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F4-4533-8D71-EA53145549F3}"/>
                </c:ext>
              </c:extLst>
            </c:dLbl>
            <c:dLbl>
              <c:idx val="2"/>
              <c:layout>
                <c:manualLayout>
                  <c:x val="0"/>
                  <c:y val="1.481607649295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F4-4533-8D71-EA53145549F3}"/>
                </c:ext>
              </c:extLst>
            </c:dLbl>
            <c:dLbl>
              <c:idx val="5"/>
              <c:layout>
                <c:manualLayout>
                  <c:x val="0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8E-4924-8690-E63775631DA4}"/>
                </c:ext>
              </c:extLst>
            </c:dLbl>
            <c:dLbl>
              <c:idx val="8"/>
              <c:layout>
                <c:manualLayout>
                  <c:x val="8.6767895878524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8E-4924-8690-E63775631DA4}"/>
                </c:ext>
              </c:extLst>
            </c:dLbl>
            <c:dLbl>
              <c:idx val="13"/>
              <c:layout>
                <c:manualLayout>
                  <c:x val="0"/>
                  <c:y val="2.96321529859049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F4-4533-8D71-EA53145549F3}"/>
                </c:ext>
              </c:extLst>
            </c:dLbl>
            <c:dLbl>
              <c:idx val="14"/>
              <c:layout>
                <c:manualLayout>
                  <c:x val="4.3383947939262474E-3"/>
                  <c:y val="1.18528611943624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8E-4924-8690-E63775631DA4}"/>
                </c:ext>
              </c:extLst>
            </c:dLbl>
            <c:dLbl>
              <c:idx val="16"/>
              <c:layout>
                <c:manualLayout>
                  <c:x val="-1.115616513228704E-2"/>
                  <c:y val="-3.8577796651101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F4-4533-8D71-EA53145549F3}"/>
                </c:ext>
              </c:extLst>
            </c:dLbl>
            <c:dLbl>
              <c:idx val="18"/>
              <c:layout>
                <c:manualLayout>
                  <c:x val="0"/>
                  <c:y val="-1.18528611943625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F4-4533-8D71-EA53145549F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'Metros 12 meses'!$A$2:$A$20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'Metros 12 meses'!$B$2:$B$20</c:f>
              <c:numCache>
                <c:formatCode>#,##0</c:formatCode>
                <c:ptCount val="19"/>
                <c:pt idx="0">
                  <c:v>1356002</c:v>
                </c:pt>
                <c:pt idx="1">
                  <c:v>526753</c:v>
                </c:pt>
                <c:pt idx="2">
                  <c:v>963765</c:v>
                </c:pt>
                <c:pt idx="3">
                  <c:v>846776</c:v>
                </c:pt>
                <c:pt idx="4">
                  <c:v>218740</c:v>
                </c:pt>
                <c:pt idx="5">
                  <c:v>394578</c:v>
                </c:pt>
                <c:pt idx="6">
                  <c:v>334868</c:v>
                </c:pt>
                <c:pt idx="7">
                  <c:v>113118</c:v>
                </c:pt>
                <c:pt idx="8">
                  <c:v>191533</c:v>
                </c:pt>
                <c:pt idx="9">
                  <c:v>198428</c:v>
                </c:pt>
                <c:pt idx="10">
                  <c:v>119596</c:v>
                </c:pt>
                <c:pt idx="11">
                  <c:v>157990</c:v>
                </c:pt>
                <c:pt idx="12">
                  <c:v>53855</c:v>
                </c:pt>
                <c:pt idx="13">
                  <c:v>111391</c:v>
                </c:pt>
                <c:pt idx="14">
                  <c:v>65318</c:v>
                </c:pt>
                <c:pt idx="15">
                  <c:v>41473</c:v>
                </c:pt>
                <c:pt idx="16">
                  <c:v>63680</c:v>
                </c:pt>
                <c:pt idx="17">
                  <c:v>41387</c:v>
                </c:pt>
                <c:pt idx="18">
                  <c:v>119201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F4-4533-8D71-EA53145549F3}"/>
            </c:ext>
          </c:extLst>
        </c:ser>
        <c:ser>
          <c:idx val="0"/>
          <c:order val="1"/>
          <c:tx>
            <c:strRef>
              <c:f>'Metros 12 meses'!$C$1</c:f>
              <c:strCache>
                <c:ptCount val="1"/>
                <c:pt idx="0">
                  <c:v>ago-24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383947939262275E-3"/>
                  <c:y val="1.18528611943623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F4-4533-8D71-EA53145549F3}"/>
                </c:ext>
              </c:extLst>
            </c:dLbl>
            <c:dLbl>
              <c:idx val="1"/>
              <c:layout>
                <c:manualLayout>
                  <c:x val="4.3383947939262474E-3"/>
                  <c:y val="1.481607649295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F4-4533-8D71-EA53145549F3}"/>
                </c:ext>
              </c:extLst>
            </c:dLbl>
            <c:dLbl>
              <c:idx val="2"/>
              <c:layout>
                <c:manualLayout>
                  <c:x val="8.6767895878524948E-3"/>
                  <c:y val="5.9264305971812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F4-4533-8D71-EA53145549F3}"/>
                </c:ext>
              </c:extLst>
            </c:dLbl>
            <c:dLbl>
              <c:idx val="3"/>
              <c:layout>
                <c:manualLayout>
                  <c:x val="6.5075921908893308E-3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F4-4533-8D71-EA53145549F3}"/>
                </c:ext>
              </c:extLst>
            </c:dLbl>
            <c:dLbl>
              <c:idx val="4"/>
              <c:layout>
                <c:manualLayout>
                  <c:x val="8.6767895878524948E-3"/>
                  <c:y val="1.481607649295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F4-4533-8D71-EA53145549F3}"/>
                </c:ext>
              </c:extLst>
            </c:dLbl>
            <c:dLbl>
              <c:idx val="5"/>
              <c:layout>
                <c:manualLayout>
                  <c:x val="8.6767895878524948E-3"/>
                  <c:y val="5.92643059718110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F4-4533-8D71-EA53145549F3}"/>
                </c:ext>
              </c:extLst>
            </c:dLbl>
            <c:dLbl>
              <c:idx val="6"/>
              <c:layout>
                <c:manualLayout>
                  <c:x val="6.5075921908893707E-3"/>
                  <c:y val="1.1852861194362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8F4-4533-8D71-EA53145549F3}"/>
                </c:ext>
              </c:extLst>
            </c:dLbl>
            <c:dLbl>
              <c:idx val="7"/>
              <c:layout>
                <c:manualLayout>
                  <c:x val="1.5184381778741865E-2"/>
                  <c:y val="1.481607649295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8F4-4533-8D71-EA53145549F3}"/>
                </c:ext>
              </c:extLst>
            </c:dLbl>
            <c:dLbl>
              <c:idx val="8"/>
              <c:layout>
                <c:manualLayout>
                  <c:x val="8.6767895878524948E-3"/>
                  <c:y val="2.07425070901342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8F4-4533-8D71-EA53145549F3}"/>
                </c:ext>
              </c:extLst>
            </c:dLbl>
            <c:dLbl>
              <c:idx val="9"/>
              <c:layout>
                <c:manualLayout>
                  <c:x val="4.3383947939261676E-3"/>
                  <c:y val="1.481607649295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8F4-4533-8D71-EA53145549F3}"/>
                </c:ext>
              </c:extLst>
            </c:dLbl>
            <c:dLbl>
              <c:idx val="10"/>
              <c:layout>
                <c:manualLayout>
                  <c:x val="4.3383947939262474E-3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8F4-4533-8D71-EA53145549F3}"/>
                </c:ext>
              </c:extLst>
            </c:dLbl>
            <c:dLbl>
              <c:idx val="11"/>
              <c:layout>
                <c:manualLayout>
                  <c:x val="6.5075921908892918E-3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8F4-4533-8D71-EA53145549F3}"/>
                </c:ext>
              </c:extLst>
            </c:dLbl>
            <c:dLbl>
              <c:idx val="13"/>
              <c:layout>
                <c:manualLayout>
                  <c:x val="1.0845986984815618E-2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8F4-4533-8D71-EA53145549F3}"/>
                </c:ext>
              </c:extLst>
            </c:dLbl>
            <c:dLbl>
              <c:idx val="14"/>
              <c:layout>
                <c:manualLayout>
                  <c:x val="4.3383947939261676E-3"/>
                  <c:y val="1.18528611943624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8F4-4533-8D71-EA53145549F3}"/>
                </c:ext>
              </c:extLst>
            </c:dLbl>
            <c:dLbl>
              <c:idx val="15"/>
              <c:layout>
                <c:manualLayout>
                  <c:x val="8.6767895878524948E-3"/>
                  <c:y val="1.77792917915435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8F4-4533-8D71-EA53145549F3}"/>
                </c:ext>
              </c:extLst>
            </c:dLbl>
            <c:dLbl>
              <c:idx val="16"/>
              <c:layout>
                <c:manualLayout>
                  <c:x val="2.1691973969631237E-3"/>
                  <c:y val="2.96321529859060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8E-4924-8690-E63775631DA4}"/>
                </c:ext>
              </c:extLst>
            </c:dLbl>
            <c:dLbl>
              <c:idx val="17"/>
              <c:layout>
                <c:manualLayout>
                  <c:x val="6.5075921908893707E-3"/>
                  <c:y val="5.9264305971812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8E-4924-8690-E63775631DA4}"/>
                </c:ext>
              </c:extLst>
            </c:dLbl>
            <c:dLbl>
              <c:idx val="18"/>
              <c:layout>
                <c:manualLayout>
                  <c:x val="4.3383947939260878E-3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8F4-4533-8D71-EA53145549F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'Metros 12 meses'!$A$2:$A$20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'Metros 12 meses'!$C$2:$C$20</c:f>
              <c:numCache>
                <c:formatCode>#,##0</c:formatCode>
                <c:ptCount val="19"/>
                <c:pt idx="0">
                  <c:v>1067903</c:v>
                </c:pt>
                <c:pt idx="1">
                  <c:v>469358</c:v>
                </c:pt>
                <c:pt idx="2">
                  <c:v>941395</c:v>
                </c:pt>
                <c:pt idx="3">
                  <c:v>678695</c:v>
                </c:pt>
                <c:pt idx="4">
                  <c:v>192102</c:v>
                </c:pt>
                <c:pt idx="5">
                  <c:v>286928</c:v>
                </c:pt>
                <c:pt idx="6">
                  <c:v>283079</c:v>
                </c:pt>
                <c:pt idx="7">
                  <c:v>225774</c:v>
                </c:pt>
                <c:pt idx="8">
                  <c:v>105569</c:v>
                </c:pt>
                <c:pt idx="9">
                  <c:v>164130</c:v>
                </c:pt>
                <c:pt idx="10">
                  <c:v>113234</c:v>
                </c:pt>
                <c:pt idx="11">
                  <c:v>185632</c:v>
                </c:pt>
                <c:pt idx="12">
                  <c:v>61738</c:v>
                </c:pt>
                <c:pt idx="13">
                  <c:v>154586</c:v>
                </c:pt>
                <c:pt idx="14">
                  <c:v>46354</c:v>
                </c:pt>
                <c:pt idx="15">
                  <c:v>56028</c:v>
                </c:pt>
                <c:pt idx="16">
                  <c:v>99113</c:v>
                </c:pt>
                <c:pt idx="17">
                  <c:v>41340</c:v>
                </c:pt>
                <c:pt idx="18">
                  <c:v>164220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8F4-4533-8D71-EA531455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'Metros 12 meses'!$D$1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31540471757752E-2"/>
                  <c:y val="4.338123864732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8F4-4533-8D71-EA53145549F3}"/>
                </c:ext>
              </c:extLst>
            </c:dLbl>
            <c:dLbl>
              <c:idx val="1"/>
              <c:layout>
                <c:manualLayout>
                  <c:x val="-5.2218047039130952E-2"/>
                  <c:y val="-2.317981000423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8F4-4533-8D71-EA53145549F3}"/>
                </c:ext>
              </c:extLst>
            </c:dLbl>
            <c:dLbl>
              <c:idx val="2"/>
              <c:layout>
                <c:manualLayout>
                  <c:x val="-5.0796624933813879E-2"/>
                  <c:y val="-3.3258008555992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8F4-4533-8D71-EA53145549F3}"/>
                </c:ext>
              </c:extLst>
            </c:dLbl>
            <c:dLbl>
              <c:idx val="3"/>
              <c:layout>
                <c:manualLayout>
                  <c:x val="-1.9680086084684099E-2"/>
                  <c:y val="-2.6143025302825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8F4-4533-8D71-EA53145549F3}"/>
                </c:ext>
              </c:extLst>
            </c:dLbl>
            <c:dLbl>
              <c:idx val="4"/>
              <c:layout>
                <c:manualLayout>
                  <c:x val="-5.2218047039130952E-2"/>
                  <c:y val="-2.6143025302825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59-4371-A567-E1F74FBBFE05}"/>
                </c:ext>
              </c:extLst>
            </c:dLbl>
            <c:dLbl>
              <c:idx val="5"/>
              <c:layout>
                <c:manualLayout>
                  <c:x val="-4.8206398278306396E-2"/>
                  <c:y val="-3.5547617353242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8F4-4533-8D71-EA53145549F3}"/>
                </c:ext>
              </c:extLst>
            </c:dLbl>
            <c:dLbl>
              <c:idx val="7"/>
              <c:layout>
                <c:manualLayout>
                  <c:x val="-7.8248415802688445E-2"/>
                  <c:y val="-2.9106240601416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8F4-4533-8D71-EA53145549F3}"/>
                </c:ext>
              </c:extLst>
            </c:dLbl>
            <c:dLbl>
              <c:idx val="8"/>
              <c:layout>
                <c:manualLayout>
                  <c:x val="-3.4864467863426042E-2"/>
                  <c:y val="-3.2069455900006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8F4-4533-8D71-EA53145549F3}"/>
                </c:ext>
              </c:extLst>
            </c:dLbl>
            <c:dLbl>
              <c:idx val="12"/>
              <c:layout>
                <c:manualLayout>
                  <c:x val="-5.4387244436094079E-2"/>
                  <c:y val="-3.5032671198597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8F4-4533-8D71-EA53145549F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'Metros 12 meses'!$A$2:$A$20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'Metros 12 meses'!$D$2:$D$20</c:f>
              <c:numCache>
                <c:formatCode>0%</c:formatCode>
                <c:ptCount val="19"/>
                <c:pt idx="0">
                  <c:v>-0.21</c:v>
                </c:pt>
                <c:pt idx="1">
                  <c:v>-0.11</c:v>
                </c:pt>
                <c:pt idx="2">
                  <c:v>-0.02</c:v>
                </c:pt>
                <c:pt idx="3">
                  <c:v>-0.2</c:v>
                </c:pt>
                <c:pt idx="4">
                  <c:v>-0.12</c:v>
                </c:pt>
                <c:pt idx="5">
                  <c:v>-0.27</c:v>
                </c:pt>
                <c:pt idx="6">
                  <c:v>-0.15</c:v>
                </c:pt>
                <c:pt idx="7">
                  <c:v>1</c:v>
                </c:pt>
                <c:pt idx="8">
                  <c:v>-0.45</c:v>
                </c:pt>
                <c:pt idx="9">
                  <c:v>-0.17</c:v>
                </c:pt>
                <c:pt idx="10">
                  <c:v>-0.05</c:v>
                </c:pt>
                <c:pt idx="11">
                  <c:v>0.17</c:v>
                </c:pt>
                <c:pt idx="12">
                  <c:v>0.15</c:v>
                </c:pt>
                <c:pt idx="13">
                  <c:v>0.39</c:v>
                </c:pt>
                <c:pt idx="14">
                  <c:v>-0.28999999999999998</c:v>
                </c:pt>
                <c:pt idx="15">
                  <c:v>0.35</c:v>
                </c:pt>
                <c:pt idx="16">
                  <c:v>0.56000000000000005</c:v>
                </c:pt>
                <c:pt idx="17">
                  <c:v>0</c:v>
                </c:pt>
                <c:pt idx="18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A8F4-4533-8D71-EA531455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4752735"/>
        <c:axId val="1195092127"/>
      </c:lineChart>
      <c:valAx>
        <c:axId val="266536288"/>
        <c:scaling>
          <c:orientation val="minMax"/>
          <c:max val="25000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Metros (millones m2)</a:t>
                </a:r>
              </a:p>
            </c:rich>
          </c:tx>
          <c:layout>
            <c:manualLayout>
              <c:xMode val="edge"/>
              <c:yMode val="edge"/>
              <c:x val="0.11527391406790123"/>
              <c:y val="9.912656975647252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500000"/>
        <c:dispUnits>
          <c:builtInUnit val="million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1195092127"/>
        <c:scaling>
          <c:orientation val="minMax"/>
          <c:max val="-8.0000000000000016E-2"/>
          <c:min val="-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4752735"/>
        <c:crosses val="max"/>
        <c:crossBetween val="between"/>
      </c:valAx>
      <c:catAx>
        <c:axId val="11947527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50921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10230103757512"/>
          <c:y val="0.94005193510408314"/>
          <c:w val="0.41222349215802567"/>
          <c:h val="4.6786466787442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6592054541305"/>
          <c:y val="5.7955904046386703E-2"/>
          <c:w val="0.80369333400609133"/>
          <c:h val="0.775547535724701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'$-M2 12 meses'!$B$5</c:f>
              <c:strCache>
                <c:ptCount val="1"/>
                <c:pt idx="0">
                  <c:v>ago-23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0956608105323154E-3"/>
                  <c:y val="-1.5174517707228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54-4274-82B2-80EB7A918CE4}"/>
                </c:ext>
              </c:extLst>
            </c:dLbl>
            <c:dLbl>
              <c:idx val="4"/>
              <c:layout>
                <c:manualLayout>
                  <c:x val="-4.1913216210646307E-3"/>
                  <c:y val="9.1047106243370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E1-4EC4-B11E-BCD85908631C}"/>
                </c:ext>
              </c:extLst>
            </c:dLbl>
            <c:dLbl>
              <c:idx val="5"/>
              <c:layout>
                <c:manualLayout>
                  <c:x val="2.0956608105322963E-3"/>
                  <c:y val="1.2139614165782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54-4274-82B2-80EB7A918CE4}"/>
                </c:ext>
              </c:extLst>
            </c:dLbl>
            <c:dLbl>
              <c:idx val="7"/>
              <c:layout>
                <c:manualLayout>
                  <c:x val="-4.1913216210645926E-3"/>
                  <c:y val="1.517451770722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54-4274-82B2-80EB7A918CE4}"/>
                </c:ext>
              </c:extLst>
            </c:dLbl>
            <c:dLbl>
              <c:idx val="8"/>
              <c:layout>
                <c:manualLayout>
                  <c:x val="-6.2869824315969656E-3"/>
                  <c:y val="-6.06980708289134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54-4274-82B2-80EB7A918CE4}"/>
                </c:ext>
              </c:extLst>
            </c:dLbl>
            <c:dLbl>
              <c:idx val="9"/>
              <c:layout>
                <c:manualLayout>
                  <c:x val="0"/>
                  <c:y val="-3.0349035414456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54-4274-82B2-80EB7A918CE4}"/>
                </c:ext>
              </c:extLst>
            </c:dLbl>
            <c:dLbl>
              <c:idx val="10"/>
              <c:layout>
                <c:manualLayout>
                  <c:x val="-7.6840008723846407E-1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54-4274-82B2-80EB7A918CE4}"/>
                </c:ext>
              </c:extLst>
            </c:dLbl>
            <c:dLbl>
              <c:idx val="12"/>
              <c:layout>
                <c:manualLayout>
                  <c:x val="-1.4669625673726074E-2"/>
                  <c:y val="1.51745177072283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E1-4EC4-B11E-BCD85908631C}"/>
                </c:ext>
              </c:extLst>
            </c:dLbl>
            <c:dLbl>
              <c:idx val="15"/>
              <c:layout>
                <c:manualLayout>
                  <c:x val="-4.1913216210647461E-3"/>
                  <c:y val="-6.06980708289134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54-4274-82B2-80EB7A918CE4}"/>
                </c:ext>
              </c:extLst>
            </c:dLbl>
            <c:dLbl>
              <c:idx val="17"/>
              <c:layout>
                <c:manualLayout>
                  <c:x val="-2.0956608105322963E-3"/>
                  <c:y val="-3.0349035414456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54-4274-82B2-80EB7A918C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'$-M2 12 meses'!$A$6:$A$24</c:f>
              <c:strCache>
                <c:ptCount val="19"/>
                <c:pt idx="0">
                  <c:v>Bogotá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'$-M2 12 meses'!$B$6:$B$24</c:f>
              <c:numCache>
                <c:formatCode>#,##0</c:formatCode>
                <c:ptCount val="19"/>
                <c:pt idx="0">
                  <c:v>8324669</c:v>
                </c:pt>
                <c:pt idx="1">
                  <c:v>2096055</c:v>
                </c:pt>
                <c:pt idx="2">
                  <c:v>6347064</c:v>
                </c:pt>
                <c:pt idx="3">
                  <c:v>3320830</c:v>
                </c:pt>
                <c:pt idx="4">
                  <c:v>994664</c:v>
                </c:pt>
                <c:pt idx="5">
                  <c:v>1676634</c:v>
                </c:pt>
                <c:pt idx="6">
                  <c:v>1921421</c:v>
                </c:pt>
                <c:pt idx="7">
                  <c:v>920300</c:v>
                </c:pt>
                <c:pt idx="8">
                  <c:v>758088</c:v>
                </c:pt>
                <c:pt idx="9">
                  <c:v>861915</c:v>
                </c:pt>
                <c:pt idx="10">
                  <c:v>508028</c:v>
                </c:pt>
                <c:pt idx="11">
                  <c:v>865331</c:v>
                </c:pt>
                <c:pt idx="12">
                  <c:v>301242</c:v>
                </c:pt>
                <c:pt idx="13">
                  <c:v>479979</c:v>
                </c:pt>
                <c:pt idx="14">
                  <c:v>263942</c:v>
                </c:pt>
                <c:pt idx="15">
                  <c:v>123036</c:v>
                </c:pt>
                <c:pt idx="16">
                  <c:v>176094</c:v>
                </c:pt>
                <c:pt idx="17">
                  <c:v>140639</c:v>
                </c:pt>
                <c:pt idx="18">
                  <c:v>333525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54-4274-82B2-80EB7A918CE4}"/>
            </c:ext>
          </c:extLst>
        </c:ser>
        <c:ser>
          <c:idx val="0"/>
          <c:order val="1"/>
          <c:tx>
            <c:strRef>
              <c:f>'$-M2 12 meses'!$C$5</c:f>
              <c:strCache>
                <c:ptCount val="1"/>
                <c:pt idx="0">
                  <c:v>ago-24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7830405266148E-2"/>
                  <c:y val="6.06980708289134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54-4274-82B2-80EB7A918CE4}"/>
                </c:ext>
              </c:extLst>
            </c:dLbl>
            <c:dLbl>
              <c:idx val="1"/>
              <c:layout>
                <c:manualLayout>
                  <c:x val="8.3826432421291851E-3"/>
                  <c:y val="9.1047106243370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54-4274-82B2-80EB7A918CE4}"/>
                </c:ext>
              </c:extLst>
            </c:dLbl>
            <c:dLbl>
              <c:idx val="2"/>
              <c:layout>
                <c:manualLayout>
                  <c:x val="6.2869824315968884E-3"/>
                  <c:y val="3.0349035414456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54-4274-82B2-80EB7A918CE4}"/>
                </c:ext>
              </c:extLst>
            </c:dLbl>
            <c:dLbl>
              <c:idx val="3"/>
              <c:layout>
                <c:manualLayout>
                  <c:x val="8.3826432421291851E-3"/>
                  <c:y val="6.06980708289122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54-4274-82B2-80EB7A918CE4}"/>
                </c:ext>
              </c:extLst>
            </c:dLbl>
            <c:dLbl>
              <c:idx val="4"/>
              <c:layout>
                <c:manualLayout>
                  <c:x val="6.2869824315968884E-3"/>
                  <c:y val="6.06980708289145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54-4274-82B2-80EB7A918CE4}"/>
                </c:ext>
              </c:extLst>
            </c:dLbl>
            <c:dLbl>
              <c:idx val="5"/>
              <c:layout>
                <c:manualLayout>
                  <c:x val="4.1913216210645926E-3"/>
                  <c:y val="9.1047106243370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B54-4274-82B2-80EB7A918CE4}"/>
                </c:ext>
              </c:extLst>
            </c:dLbl>
            <c:dLbl>
              <c:idx val="6"/>
              <c:layout>
                <c:manualLayout>
                  <c:x val="8.3826432421291851E-3"/>
                  <c:y val="1.2139614165782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54-4274-82B2-80EB7A918CE4}"/>
                </c:ext>
              </c:extLst>
            </c:dLbl>
            <c:dLbl>
              <c:idx val="7"/>
              <c:layout>
                <c:manualLayout>
                  <c:x val="2.0956608105322963E-3"/>
                  <c:y val="3.0349035414456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B54-4274-82B2-80EB7A918CE4}"/>
                </c:ext>
              </c:extLst>
            </c:dLbl>
            <c:dLbl>
              <c:idx val="8"/>
              <c:layout>
                <c:manualLayout>
                  <c:x val="4.1913216210645926E-3"/>
                  <c:y val="9.1047106243370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B54-4274-82B2-80EB7A918CE4}"/>
                </c:ext>
              </c:extLst>
            </c:dLbl>
            <c:dLbl>
              <c:idx val="9"/>
              <c:layout>
                <c:manualLayout>
                  <c:x val="4.1913216210645154E-3"/>
                  <c:y val="1.2139614165782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B54-4274-82B2-80EB7A918CE4}"/>
                </c:ext>
              </c:extLst>
            </c:dLbl>
            <c:dLbl>
              <c:idx val="10"/>
              <c:layout>
                <c:manualLayout>
                  <c:x val="4.1913216210645926E-3"/>
                  <c:y val="1.51745177072283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B54-4274-82B2-80EB7A918CE4}"/>
                </c:ext>
              </c:extLst>
            </c:dLbl>
            <c:dLbl>
              <c:idx val="11"/>
              <c:layout>
                <c:manualLayout>
                  <c:x val="8.3826432421291071E-3"/>
                  <c:y val="1.517451770722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B54-4274-82B2-80EB7A918CE4}"/>
                </c:ext>
              </c:extLst>
            </c:dLbl>
            <c:dLbl>
              <c:idx val="12"/>
              <c:layout>
                <c:manualLayout>
                  <c:x val="6.2869824315967349E-3"/>
                  <c:y val="3.0349035414456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B54-4274-82B2-80EB7A918CE4}"/>
                </c:ext>
              </c:extLst>
            </c:dLbl>
            <c:dLbl>
              <c:idx val="13"/>
              <c:layout>
                <c:manualLayout>
                  <c:x val="1.04783040526614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B54-4274-82B2-80EB7A918CE4}"/>
                </c:ext>
              </c:extLst>
            </c:dLbl>
            <c:dLbl>
              <c:idx val="14"/>
              <c:layout>
                <c:manualLayout>
                  <c:x val="4.191321621064439E-3"/>
                  <c:y val="1.51745177072283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B54-4274-82B2-80EB7A918CE4}"/>
                </c:ext>
              </c:extLst>
            </c:dLbl>
            <c:dLbl>
              <c:idx val="15"/>
              <c:layout>
                <c:manualLayout>
                  <c:x val="6.2869824315968884E-3"/>
                  <c:y val="1.2139614165782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B54-4274-82B2-80EB7A918CE4}"/>
                </c:ext>
              </c:extLst>
            </c:dLbl>
            <c:dLbl>
              <c:idx val="16"/>
              <c:layout>
                <c:manualLayout>
                  <c:x val="4.1913216210645926E-3"/>
                  <c:y val="1.51745177072283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B54-4274-82B2-80EB7A918CE4}"/>
                </c:ext>
              </c:extLst>
            </c:dLbl>
            <c:dLbl>
              <c:idx val="17"/>
              <c:layout>
                <c:manualLayout>
                  <c:x val="2.0956608105322963E-3"/>
                  <c:y val="9.1047106243369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B54-4274-82B2-80EB7A918CE4}"/>
                </c:ext>
              </c:extLst>
            </c:dLbl>
            <c:dLbl>
              <c:idx val="18"/>
              <c:layout>
                <c:manualLayout>
                  <c:x val="1.047830405266148E-2"/>
                  <c:y val="1.517451770722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B54-4274-82B2-80EB7A918C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'$-M2 12 meses'!$A$6:$A$24</c:f>
              <c:strCache>
                <c:ptCount val="19"/>
                <c:pt idx="0">
                  <c:v>Bogotá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'$-M2 12 meses'!$C$6:$C$24</c:f>
              <c:numCache>
                <c:formatCode>#,##0</c:formatCode>
                <c:ptCount val="19"/>
                <c:pt idx="0">
                  <c:v>7660624</c:v>
                </c:pt>
                <c:pt idx="1">
                  <c:v>2135885</c:v>
                </c:pt>
                <c:pt idx="2">
                  <c:v>7316215</c:v>
                </c:pt>
                <c:pt idx="3">
                  <c:v>2925867</c:v>
                </c:pt>
                <c:pt idx="4">
                  <c:v>945861</c:v>
                </c:pt>
                <c:pt idx="5">
                  <c:v>1400807</c:v>
                </c:pt>
                <c:pt idx="6">
                  <c:v>2524309</c:v>
                </c:pt>
                <c:pt idx="7">
                  <c:v>2021431</c:v>
                </c:pt>
                <c:pt idx="8">
                  <c:v>524572</c:v>
                </c:pt>
                <c:pt idx="9">
                  <c:v>835110</c:v>
                </c:pt>
                <c:pt idx="10">
                  <c:v>486966</c:v>
                </c:pt>
                <c:pt idx="11">
                  <c:v>965627</c:v>
                </c:pt>
                <c:pt idx="12">
                  <c:v>268070</c:v>
                </c:pt>
                <c:pt idx="13">
                  <c:v>717638</c:v>
                </c:pt>
                <c:pt idx="14">
                  <c:v>215977</c:v>
                </c:pt>
                <c:pt idx="15">
                  <c:v>187678</c:v>
                </c:pt>
                <c:pt idx="16">
                  <c:v>292647</c:v>
                </c:pt>
                <c:pt idx="17">
                  <c:v>150939</c:v>
                </c:pt>
                <c:pt idx="18">
                  <c:v>370066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CB54-4274-82B2-80EB7A918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'$-M2 12 meses'!$D$5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76528648425837E-2"/>
                  <c:y val="-3.0349035414456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E1-4EC4-B11E-BCD85908631C}"/>
                </c:ext>
              </c:extLst>
            </c:dLbl>
            <c:dLbl>
              <c:idx val="1"/>
              <c:layout>
                <c:manualLayout>
                  <c:x val="-3.9817555400113606E-2"/>
                  <c:y val="-5.4628263746022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E1-4EC4-B11E-BCD85908631C}"/>
                </c:ext>
              </c:extLst>
            </c:dLbl>
            <c:dLbl>
              <c:idx val="2"/>
              <c:layout>
                <c:manualLayout>
                  <c:x val="-4.6104537831710514E-2"/>
                  <c:y val="-8.4977299160478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B54-4274-82B2-80EB7A918CE4}"/>
                </c:ext>
              </c:extLst>
            </c:dLbl>
            <c:dLbl>
              <c:idx val="3"/>
              <c:layout>
                <c:manualLayout>
                  <c:x val="-4.1913216210646307E-3"/>
                  <c:y val="-1.112785110208194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E1-4EC4-B11E-BCD85908631C}"/>
                </c:ext>
              </c:extLst>
            </c:dLbl>
            <c:dLbl>
              <c:idx val="4"/>
              <c:layout>
                <c:manualLayout>
                  <c:x val="-4.4008877021178179E-2"/>
                  <c:y val="-3.0349035414456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E1-4EC4-B11E-BCD85908631C}"/>
                </c:ext>
              </c:extLst>
            </c:dLbl>
            <c:dLbl>
              <c:idx val="5"/>
              <c:layout>
                <c:manualLayout>
                  <c:x val="-3.5626233779049075E-2"/>
                  <c:y val="-4.552355312168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B54-4274-82B2-80EB7A918CE4}"/>
                </c:ext>
              </c:extLst>
            </c:dLbl>
            <c:dLbl>
              <c:idx val="9"/>
              <c:layout>
                <c:manualLayout>
                  <c:x val="-4.1913216210646004E-2"/>
                  <c:y val="-3.64188424973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B54-4274-82B2-80EB7A918CE4}"/>
                </c:ext>
              </c:extLst>
            </c:dLbl>
            <c:dLbl>
              <c:idx val="12"/>
              <c:layout>
                <c:manualLayout>
                  <c:x val="-4.610453783171059E-2"/>
                  <c:y val="-3.0349035414456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E1-4EC4-B11E-BCD85908631C}"/>
                </c:ext>
              </c:extLst>
            </c:dLbl>
            <c:dLbl>
              <c:idx val="15"/>
              <c:layout>
                <c:manualLayout>
                  <c:x val="-5.239152026330756E-2"/>
                  <c:y val="-3.64188424973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E1-4EC4-B11E-BCD85908631C}"/>
                </c:ext>
              </c:extLst>
            </c:dLbl>
            <c:dLbl>
              <c:idx val="18"/>
              <c:layout>
                <c:manualLayout>
                  <c:x val="-3.5626233779049034E-2"/>
                  <c:y val="2.7314131873010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E1-4EC4-B11E-BCD859086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'$-M2 12 meses'!$A$6:$A$24</c:f>
              <c:strCache>
                <c:ptCount val="19"/>
                <c:pt idx="0">
                  <c:v>Bogotá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'$-M2 12 meses'!$D$6:$D$24</c:f>
              <c:numCache>
                <c:formatCode>0%</c:formatCode>
                <c:ptCount val="19"/>
                <c:pt idx="0">
                  <c:v>-0.08</c:v>
                </c:pt>
                <c:pt idx="1">
                  <c:v>0.02</c:v>
                </c:pt>
                <c:pt idx="2">
                  <c:v>0.15</c:v>
                </c:pt>
                <c:pt idx="3">
                  <c:v>-0.12</c:v>
                </c:pt>
                <c:pt idx="4">
                  <c:v>-0.05</c:v>
                </c:pt>
                <c:pt idx="5">
                  <c:v>-0.16</c:v>
                </c:pt>
                <c:pt idx="6">
                  <c:v>0.31</c:v>
                </c:pt>
                <c:pt idx="7">
                  <c:v>1.2</c:v>
                </c:pt>
                <c:pt idx="8">
                  <c:v>-0.31</c:v>
                </c:pt>
                <c:pt idx="9">
                  <c:v>-0.03</c:v>
                </c:pt>
                <c:pt idx="10">
                  <c:v>-0.04</c:v>
                </c:pt>
                <c:pt idx="11">
                  <c:v>0.12</c:v>
                </c:pt>
                <c:pt idx="12">
                  <c:v>-0.11</c:v>
                </c:pt>
                <c:pt idx="13">
                  <c:v>0.5</c:v>
                </c:pt>
                <c:pt idx="14">
                  <c:v>-0.18</c:v>
                </c:pt>
                <c:pt idx="15">
                  <c:v>0.53</c:v>
                </c:pt>
                <c:pt idx="16">
                  <c:v>0.66</c:v>
                </c:pt>
                <c:pt idx="17">
                  <c:v>7.0000000000000007E-2</c:v>
                </c:pt>
                <c:pt idx="18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CB54-4274-82B2-80EB7A918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7518064"/>
        <c:axId val="813384448"/>
      </c:lineChart>
      <c:valAx>
        <c:axId val="266536288"/>
        <c:scaling>
          <c:orientation val="minMax"/>
          <c:max val="11100000.00000000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Billones ($)</a:t>
                </a:r>
              </a:p>
            </c:rich>
          </c:tx>
          <c:layout>
            <c:manualLayout>
              <c:xMode val="edge"/>
              <c:yMode val="edge"/>
              <c:x val="3.2433691238357383E-2"/>
              <c:y val="0.519811027105129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dispUnits>
          <c:builtInUnit val="million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81338444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7518064"/>
        <c:crosses val="max"/>
        <c:crossBetween val="between"/>
      </c:valAx>
      <c:catAx>
        <c:axId val="131751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384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304720359679173"/>
          <c:y val="0.95125447387258411"/>
          <c:w val="0.21858016166100031"/>
          <c:h val="4.4841246628457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0.13387</cdr:x>
      <cdr:y>0.94527</cdr:y>
    </cdr:from>
    <cdr:to>
      <cdr:x>0.93834</cdr:x>
      <cdr:y>1</cdr:y>
    </cdr:to>
    <cdr:sp macro="" textlink="">
      <cdr:nvSpPr>
        <cdr:cNvPr id="2" name="CuadroTexto 3">
          <a:extLst xmlns:a="http://schemas.openxmlformats.org/drawingml/2006/main">
            <a:ext uri="{FF2B5EF4-FFF2-40B4-BE49-F238E27FC236}">
              <a16:creationId xmlns:a16="http://schemas.microsoft.com/office/drawing/2014/main" id="{515E407F-ED4E-2328-6108-5B799D224A54}"/>
            </a:ext>
          </a:extLst>
        </cdr:cNvPr>
        <cdr:cNvSpPr txBox="1"/>
      </cdr:nvSpPr>
      <cdr:spPr>
        <a:xfrm xmlns:a="http://schemas.openxmlformats.org/drawingml/2006/main">
          <a:off x="623101" y="4518412"/>
          <a:ext cx="374441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1pPr>
          <a:lvl2pPr marL="0" marR="0" indent="457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2pPr>
          <a:lvl3pPr marL="0" marR="0" indent="914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3pPr>
          <a:lvl4pPr marL="0" marR="0" indent="1371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4pPr>
          <a:lvl5pPr marL="0" marR="0" indent="18288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5pPr>
          <a:lvl6pPr marL="0" marR="0" indent="22860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6pPr>
          <a:lvl7pPr marL="0" marR="0" indent="2743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7pPr>
          <a:lvl8pPr marL="0" marR="0" indent="3200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8pPr>
          <a:lvl9pPr marL="0" marR="0" indent="3657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r>
            <a:rPr lang="es-ES" sz="1100" dirty="0">
              <a:solidFill>
                <a:schemeClr val="tx1"/>
              </a:solidFill>
            </a:rPr>
            <a:t>Promedios desde enero de 2008 hasta marzo de 2024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0.06756</cdr:x>
      <cdr:y>0</cdr:y>
    </cdr:from>
    <cdr:to>
      <cdr:x>1</cdr:x>
      <cdr:y>0.87034</cdr:y>
    </cdr:to>
    <cdr:cxnSp macro="">
      <cdr:nvCxnSpPr>
        <cdr:cNvPr id="3" name="2 Conector recto">
          <a:extLst xmlns:a="http://schemas.openxmlformats.org/drawingml/2006/main">
            <a:ext uri="{FF2B5EF4-FFF2-40B4-BE49-F238E27FC236}">
              <a16:creationId xmlns:a16="http://schemas.microsoft.com/office/drawing/2014/main" id="{7B65DF09-DD11-4350-888D-F9D855AD6DBE}"/>
            </a:ext>
          </a:extLst>
        </cdr:cNvPr>
        <cdr:cNvCxnSpPr/>
      </cdr:nvCxnSpPr>
      <cdr:spPr>
        <a:xfrm xmlns:a="http://schemas.openxmlformats.org/drawingml/2006/main" flipV="1">
          <a:off x="540446" y="0"/>
          <a:ext cx="7459579" cy="404277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>
          <a:solidFill>
            <a:schemeClr val="bg1">
              <a:lumMod val="50000"/>
            </a:schemeClr>
          </a:solidFill>
          <a:prstDash val="sysDash"/>
          <a:round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0.13881</cdr:x>
      <cdr:y>0.93206</cdr:y>
    </cdr:from>
    <cdr:to>
      <cdr:x>0.47306</cdr:x>
      <cdr:y>0.98693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8CDFD90-DB1F-81F4-FEC8-4210B31F2233}"/>
            </a:ext>
          </a:extLst>
        </cdr:cNvPr>
        <cdr:cNvSpPr txBox="1"/>
      </cdr:nvSpPr>
      <cdr:spPr>
        <a:xfrm xmlns:a="http://schemas.openxmlformats.org/drawingml/2006/main">
          <a:off x="1271751" y="4176721"/>
          <a:ext cx="3062300" cy="245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100" dirty="0"/>
            <a:t>*Vivienda y Total general en eje Izquierdo (miles)</a:t>
          </a:r>
        </a:p>
        <a:p xmlns:a="http://schemas.openxmlformats.org/drawingml/2006/main"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4F2C2-F2AB-42A2-861C-1ED449D1FAE9}" type="datetimeFigureOut">
              <a:rPr lang="es-CO" smtClean="0"/>
              <a:t>23/09/2024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7D969-4EE4-418A-B3B0-5255EFE3B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786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78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5461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435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0563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4610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63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515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849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5151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2981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662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2867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091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6140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6077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8868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083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5583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6380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145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3477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1341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02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965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949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538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824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05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0718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103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687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03BCC-2BE0-4DA0-94C2-E4723D251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EB5EF3-CA29-456F-9EB4-F0C5A4E2B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01134E-148E-46CC-A312-C500ED8E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23/09/2024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ED8930-599D-4C64-92A2-65E460A9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8148FF-EE6A-4B55-AAC8-26455A23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862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FEFBE-95F5-4985-AE73-6E66AFC8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5528B2-10D0-4189-9191-1EF8582A7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02872F-D776-4048-A67F-208FA851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23/09/2024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B0504B-1EB1-4843-A966-9EBF5363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57EA6B-A36F-41C9-8F1B-D1CFF45D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452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21365C-52D0-4DEE-BDD3-EDABE48F1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8C9A99-071C-4574-B2D1-34A835D49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FE18B9-B00A-419F-985A-794907CC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23/09/2024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8375B-E07E-491C-BE69-408C0B30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5475C5-50EF-487B-974F-4EBC5611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134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C1AEE-5C82-42EA-BF58-65CD9FD4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D8A32D-8615-4591-8771-88EC451F7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43C7B7-E391-49B7-B62A-3671ECC6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23/09/2024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125261-DCBA-4C19-9BA9-2B1426EA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BA36EF-FB9C-4A3D-ADF1-03F8A093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627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BFC80-AA10-408E-8D8E-C0C4F325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B851A3-BC25-4BA1-B008-C2BDA1FBF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F42CA4-6873-4A50-BACD-2980A2C4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23/09/2024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66187-6DF1-4855-B110-C6DF52F0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C6CA64-F270-4A72-A910-86E14D59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174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412A1-715E-4E97-8CA3-B662A4B9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7FD7E8-BD51-4CDE-9AD1-0B0DA64AC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E95CF4-6E90-4492-9E7D-D95583D3E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9C0CF-6BEC-401C-91CF-572E463E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23/09/2024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12628-04B1-4179-A7B6-AC5B3C37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36E331-7A7F-4F88-A093-7F5CD442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978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C31CB-5803-4E24-A3B1-DF97DAA3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4543D-CE51-4CFE-BCF8-9AFD34A9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DA8E2E-E8BB-4A7B-835B-EE0894DE7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7CCF2C-19A6-4597-82EB-34E186454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425AFF-7AC4-4BFF-B731-FAA5E321A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63AF7B-D110-4447-885C-AA77846A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23/09/2024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CFE3AE-946B-46FF-87C2-F5224214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0A4ACE-F3F4-4EBF-A64D-C6975902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303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AFBCF-D720-4C9F-A62E-E38EF931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029A7C-D534-43DA-91BF-F5F34931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23/09/2024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885619-9A4F-44E0-8809-7F98B2DB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F3BB7A-23EC-4E41-AA51-F204CC93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474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DFAA35-18EB-44EE-9D84-C47EE0EA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23/09/2024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1E610A-1E64-4508-B06D-99AA153C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8C074E-AC4E-4EF9-9297-4F5A88C9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22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27ED5-AFF5-4163-B45C-C5EA54CE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94C87-8DC1-4F25-87CF-F310A872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02AA27-7DE3-4578-909F-BCA7B309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FC043E-8496-4A7C-B09A-3C3B9380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23/09/2024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74E2F2-46C0-48DE-AE1C-74CDD1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B290C9-4336-4620-B7EA-67AD2DAF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433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052C8-D57B-4515-93E2-EDDA16FB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C0990D-4653-4003-95AF-61DA9393D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DD8CD2-B110-4B2D-973F-FC0AD9205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8323B8-902F-4387-BA98-418539A3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23/09/2024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C0DF58-6B77-4051-A008-3EA7528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2B85C4-5457-4058-85DA-80AB7AFB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506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A253A1-C5E1-42F4-A358-BC2D9A3B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820146-9432-4190-95A0-BFC8AE376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B22C44-AF59-439A-B53D-C495E163E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DFA1-39BB-49F8-AF89-7332834D2B45}" type="datetimeFigureOut">
              <a:rPr lang="es-CO" smtClean="0"/>
              <a:t>23/09/2024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01EBB-1B23-4BB0-AFB6-BA3B5155F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02AFD-010B-42CF-A9C4-1DB41F25B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11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9A16D6-0BC2-45EB-BF22-B5E832876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>
          <a:xfrm>
            <a:off x="385011" y="0"/>
            <a:ext cx="1180698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2B0777-29CF-48E6-A9DD-7DB99758F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81" y="5310042"/>
            <a:ext cx="2348817" cy="13234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AB1B34-F376-4011-91E9-A02D6BFC4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8959" y="917269"/>
            <a:ext cx="12073689" cy="128168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0DBFE-C17C-4EE5-8584-383D4EAF70A3}"/>
              </a:ext>
            </a:extLst>
          </p:cNvPr>
          <p:cNvSpPr txBox="1"/>
          <p:nvPr/>
        </p:nvSpPr>
        <p:spPr>
          <a:xfrm>
            <a:off x="-1" y="1227486"/>
            <a:ext cx="4869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S</a:t>
            </a:r>
            <a:r>
              <a:rPr lang="es-CO" sz="2800" b="1" dirty="0" err="1">
                <a:solidFill>
                  <a:schemeClr val="bg1"/>
                </a:solidFill>
              </a:rPr>
              <a:t>ector</a:t>
            </a:r>
            <a:r>
              <a:rPr lang="es-CO" sz="2800" b="1" dirty="0">
                <a:solidFill>
                  <a:schemeClr val="bg1"/>
                </a:solidFill>
              </a:rPr>
              <a:t> Hipotecario Agosto 2024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A5A6ED-13D8-46BB-88B0-A7F4442ED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2589026"/>
            <a:ext cx="2852750" cy="3224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F072805-85AA-43D0-A9F3-19C29A30A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188384"/>
            <a:ext cx="2852750" cy="3224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E4DB86-77CE-45E0-9983-81681F402431}"/>
              </a:ext>
            </a:extLst>
          </p:cNvPr>
          <p:cNvSpPr txBox="1"/>
          <p:nvPr/>
        </p:nvSpPr>
        <p:spPr>
          <a:xfrm>
            <a:off x="1566050" y="2565543"/>
            <a:ext cx="4067350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Mercado de vivienda</a:t>
            </a:r>
          </a:p>
          <a:p>
            <a:endParaRPr lang="es-CO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Sector de construcción</a:t>
            </a:r>
          </a:p>
          <a:p>
            <a:endParaRPr lang="es-CO" sz="2000" b="1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Financiamiento de vivienda</a:t>
            </a:r>
          </a:p>
          <a:p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E8FBA4-953D-6B86-C164-96A9B815B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783972"/>
            <a:ext cx="2852750" cy="3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F153E9A5-F13E-E0BF-5D7B-DC08F134FF16}"/>
              </a:ext>
            </a:extLst>
          </p:cNvPr>
          <p:cNvSpPr txBox="1"/>
          <p:nvPr/>
        </p:nvSpPr>
        <p:spPr>
          <a:xfrm>
            <a:off x="1557947" y="6581001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939C46E9-8062-D3BF-FCB3-64ECA24E95FB}"/>
              </a:ext>
            </a:extLst>
          </p:cNvPr>
          <p:cNvSpPr txBox="1"/>
          <p:nvPr/>
        </p:nvSpPr>
        <p:spPr>
          <a:xfrm>
            <a:off x="2396008" y="1167423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Barranquilla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B84B7591-D476-14DF-18FF-9112628135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778291"/>
              </p:ext>
            </p:extLst>
          </p:nvPr>
        </p:nvGraphicFramePr>
        <p:xfrm>
          <a:off x="1384300" y="2074116"/>
          <a:ext cx="506331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505218E-670B-BC6E-1A30-C760BAF36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02869"/>
              </p:ext>
            </p:extLst>
          </p:nvPr>
        </p:nvGraphicFramePr>
        <p:xfrm>
          <a:off x="7085770" y="1486450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Septiembre 2023 - Agosto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.435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1.471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2.292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1.629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4.542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52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869E0D19-35BC-38BD-81D1-68BA1B8E1CA5}"/>
              </a:ext>
            </a:extLst>
          </p:cNvPr>
          <p:cNvSpPr txBox="1"/>
          <p:nvPr/>
        </p:nvSpPr>
        <p:spPr>
          <a:xfrm>
            <a:off x="1634147" y="6581001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F0C44F23-D2F2-0AE9-3E20-E8DE90CAABEF}"/>
              </a:ext>
            </a:extLst>
          </p:cNvPr>
          <p:cNvSpPr txBox="1"/>
          <p:nvPr/>
        </p:nvSpPr>
        <p:spPr>
          <a:xfrm>
            <a:off x="2924742" y="1120761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Cartagena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172FABBA-4597-3D32-8615-AAE05C001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393792"/>
              </p:ext>
            </p:extLst>
          </p:nvPr>
        </p:nvGraphicFramePr>
        <p:xfrm>
          <a:off x="1460500" y="2095181"/>
          <a:ext cx="4776608" cy="439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1AE2600-A775-625D-F91C-678BB5B58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57432"/>
              </p:ext>
            </p:extLst>
          </p:nvPr>
        </p:nvGraphicFramePr>
        <p:xfrm>
          <a:off x="7084870" y="1484895"/>
          <a:ext cx="3519630" cy="4650780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Septiembre 2023 - Agosto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1.186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1.298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4.975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185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6</a:t>
                      </a:r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.273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19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C9232F60-6785-659F-976B-3A0D72BBF779}"/>
              </a:ext>
            </a:extLst>
          </p:cNvPr>
          <p:cNvSpPr txBox="1"/>
          <p:nvPr/>
        </p:nvSpPr>
        <p:spPr>
          <a:xfrm>
            <a:off x="1507147" y="6536655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7F484BCC-1842-5601-37AF-B1105BC8BEAF}"/>
              </a:ext>
            </a:extLst>
          </p:cNvPr>
          <p:cNvSpPr txBox="1"/>
          <p:nvPr/>
        </p:nvSpPr>
        <p:spPr>
          <a:xfrm>
            <a:off x="2593134" y="1054938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Bucaramanga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066C7BD5-594C-1FC1-5C22-9812F9DFD9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734048"/>
              </p:ext>
            </p:extLst>
          </p:nvPr>
        </p:nvGraphicFramePr>
        <p:xfrm>
          <a:off x="1333500" y="2032979"/>
          <a:ext cx="4657725" cy="425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EE72950-460D-8D3C-9DB1-E4AFC5E0A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402208"/>
              </p:ext>
            </p:extLst>
          </p:nvPr>
        </p:nvGraphicFramePr>
        <p:xfrm>
          <a:off x="7268701" y="1432236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Septiembre 2023 - Agosto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1.884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1.219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3.103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81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EACD7519-A498-68C2-AAE5-F309D7CF5E43}"/>
              </a:ext>
            </a:extLst>
          </p:cNvPr>
          <p:cNvSpPr txBox="1"/>
          <p:nvPr/>
        </p:nvSpPr>
        <p:spPr>
          <a:xfrm>
            <a:off x="1596047" y="6549206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96F71C4D-C278-B417-E6B7-C7C7F831CCE8}"/>
              </a:ext>
            </a:extLst>
          </p:cNvPr>
          <p:cNvSpPr txBox="1"/>
          <p:nvPr/>
        </p:nvSpPr>
        <p:spPr>
          <a:xfrm>
            <a:off x="2462100" y="1191490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Ibagué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63412ECC-10ED-DE4A-33C8-3ABD5513A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185384"/>
              </p:ext>
            </p:extLst>
          </p:nvPr>
        </p:nvGraphicFramePr>
        <p:xfrm>
          <a:off x="1377888" y="2053843"/>
          <a:ext cx="4966570" cy="434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7F16044-C0F6-C4C3-031F-ED411906F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309285"/>
              </p:ext>
            </p:extLst>
          </p:nvPr>
        </p:nvGraphicFramePr>
        <p:xfrm>
          <a:off x="7045100" y="1453100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Septiembre 2023 - Agosto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.174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2</a:t>
                      </a: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.475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-100%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990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3.465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47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72ECAF51-B9E2-2F07-B62D-ACCDFCCEC7FC}"/>
              </a:ext>
            </a:extLst>
          </p:cNvPr>
          <p:cNvSpPr txBox="1"/>
          <p:nvPr/>
        </p:nvSpPr>
        <p:spPr>
          <a:xfrm>
            <a:off x="1646847" y="6454747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DC19E5A3-F0BF-5BC0-48A9-2A965A836F8D}"/>
              </a:ext>
            </a:extLst>
          </p:cNvPr>
          <p:cNvSpPr txBox="1"/>
          <p:nvPr/>
        </p:nvSpPr>
        <p:spPr>
          <a:xfrm>
            <a:off x="2550222" y="1102078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Pereira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10DBFC88-A40B-A009-A53E-3394D2449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959013"/>
              </p:ext>
            </p:extLst>
          </p:nvPr>
        </p:nvGraphicFramePr>
        <p:xfrm>
          <a:off x="1443272" y="1865352"/>
          <a:ext cx="4714875" cy="434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FF3B82A-7036-04D4-43F3-22808DCCE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805080"/>
              </p:ext>
            </p:extLst>
          </p:nvPr>
        </p:nvGraphicFramePr>
        <p:xfrm>
          <a:off x="7229098" y="1381968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Septiembre 2023 - Agosto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.716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1.783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1.340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3.123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67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D4D6BB7C-722E-8FA9-0256-37A765C02D12}"/>
              </a:ext>
            </a:extLst>
          </p:cNvPr>
          <p:cNvSpPr txBox="1"/>
          <p:nvPr/>
        </p:nvSpPr>
        <p:spPr>
          <a:xfrm>
            <a:off x="1532547" y="6573750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21569FC3-09FA-FEF6-FB0C-EABFC2F6F29B}"/>
              </a:ext>
            </a:extLst>
          </p:cNvPr>
          <p:cNvSpPr txBox="1"/>
          <p:nvPr/>
        </p:nvSpPr>
        <p:spPr>
          <a:xfrm>
            <a:off x="2594413" y="1191490"/>
            <a:ext cx="3312367" cy="52322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Santa Marta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291DA29F-610D-727C-65DC-0B0FC15B9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45827"/>
              </p:ext>
            </p:extLst>
          </p:nvPr>
        </p:nvGraphicFramePr>
        <p:xfrm>
          <a:off x="1358901" y="1742167"/>
          <a:ext cx="4952999" cy="444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56C9E17-7A6F-FDF1-5470-DB9E8D773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845778"/>
              </p:ext>
            </p:extLst>
          </p:nvPr>
        </p:nvGraphicFramePr>
        <p:xfrm>
          <a:off x="7099535" y="1642350"/>
          <a:ext cx="3519630" cy="454897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49343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Septiembre 2023 - Agosto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24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391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496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3746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.160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3746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3746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2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3.959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4</a:t>
                      </a: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.455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98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9 CuadroTexto">
            <a:extLst>
              <a:ext uri="{FF2B5EF4-FFF2-40B4-BE49-F238E27FC236}">
                <a16:creationId xmlns:a16="http://schemas.microsoft.com/office/drawing/2014/main" id="{A7601D34-2F8B-D029-0B09-C9DDCD44D582}"/>
              </a:ext>
            </a:extLst>
          </p:cNvPr>
          <p:cNvSpPr txBox="1"/>
          <p:nvPr/>
        </p:nvSpPr>
        <p:spPr>
          <a:xfrm>
            <a:off x="3905720" y="1071533"/>
            <a:ext cx="4099931" cy="584775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Otras ciudades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(Miles, Acumulado 12 meses – Agost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 2024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5 CuadroTexto">
            <a:extLst>
              <a:ext uri="{FF2B5EF4-FFF2-40B4-BE49-F238E27FC236}">
                <a16:creationId xmlns:a16="http://schemas.microsoft.com/office/drawing/2014/main" id="{E4884FBA-84F9-8FAF-7946-1BFB01D1284A}"/>
              </a:ext>
            </a:extLst>
          </p:cNvPr>
          <p:cNvSpPr txBox="1"/>
          <p:nvPr/>
        </p:nvSpPr>
        <p:spPr>
          <a:xfrm>
            <a:off x="1292834" y="6246865"/>
            <a:ext cx="8748464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*Montería y Cúcuta reportan desde abril de 2019.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63E692A-E85F-186F-C978-EA36BF840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342249"/>
              </p:ext>
            </p:extLst>
          </p:nvPr>
        </p:nvGraphicFramePr>
        <p:xfrm>
          <a:off x="1116373" y="1669695"/>
          <a:ext cx="9678627" cy="455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174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9 CuadroTexto">
            <a:extLst>
              <a:ext uri="{FF2B5EF4-FFF2-40B4-BE49-F238E27FC236}">
                <a16:creationId xmlns:a16="http://schemas.microsoft.com/office/drawing/2014/main" id="{F3AE75E2-4AAC-4027-E054-9F22AA5DCC37}"/>
              </a:ext>
            </a:extLst>
          </p:cNvPr>
          <p:cNvSpPr txBox="1"/>
          <p:nvPr/>
        </p:nvSpPr>
        <p:spPr>
          <a:xfrm>
            <a:off x="4237673" y="1062478"/>
            <a:ext cx="4067150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Otras ciudades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(Unidades, Acumulado 12 meses – Agost</a:t>
            </a:r>
            <a:r>
              <a:rPr lang="es-CO" sz="14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2024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5 CuadroTexto">
            <a:extLst>
              <a:ext uri="{FF2B5EF4-FFF2-40B4-BE49-F238E27FC236}">
                <a16:creationId xmlns:a16="http://schemas.microsoft.com/office/drawing/2014/main" id="{27BB87BF-178E-2CF3-C2AA-104B6170732B}"/>
              </a:ext>
            </a:extLst>
          </p:cNvPr>
          <p:cNvSpPr txBox="1"/>
          <p:nvPr/>
        </p:nvSpPr>
        <p:spPr>
          <a:xfrm>
            <a:off x="1531570" y="6581001"/>
            <a:ext cx="9720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 *Montería y Cúcuta reportan desde abril de 2019.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7B81ACD0-7A5D-0B07-AD14-BE5A43173A7E}"/>
              </a:ext>
            </a:extLst>
          </p:cNvPr>
          <p:cNvSpPr txBox="1"/>
          <p:nvPr/>
        </p:nvSpPr>
        <p:spPr>
          <a:xfrm>
            <a:off x="2568843" y="1823991"/>
            <a:ext cx="1918300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VIS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E32C98AA-643D-0E0C-C5F3-9A459183F89F}"/>
              </a:ext>
            </a:extLst>
          </p:cNvPr>
          <p:cNvSpPr txBox="1"/>
          <p:nvPr/>
        </p:nvSpPr>
        <p:spPr>
          <a:xfrm>
            <a:off x="8142000" y="1695477"/>
            <a:ext cx="1918300" cy="338554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No VIS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E564197-FB75-EAB9-FA43-4AED87A8E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620881"/>
              </p:ext>
            </p:extLst>
          </p:nvPr>
        </p:nvGraphicFramePr>
        <p:xfrm>
          <a:off x="6055332" y="2082256"/>
          <a:ext cx="6136668" cy="453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D6E2027-137D-C5FF-2133-03470EFF25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674280"/>
              </p:ext>
            </p:extLst>
          </p:nvPr>
        </p:nvGraphicFramePr>
        <p:xfrm>
          <a:off x="0" y="2253843"/>
          <a:ext cx="6136668" cy="426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368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Oferta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3F8BA239-65AA-F201-4B61-6BF84700EE90}"/>
              </a:ext>
            </a:extLst>
          </p:cNvPr>
          <p:cNvSpPr txBox="1"/>
          <p:nvPr/>
        </p:nvSpPr>
        <p:spPr>
          <a:xfrm>
            <a:off x="1300755" y="6581001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B9A54024-E5F7-E672-B72E-601E457EA2DC}"/>
              </a:ext>
            </a:extLst>
          </p:cNvPr>
          <p:cNvSpPr txBox="1"/>
          <p:nvPr/>
        </p:nvSpPr>
        <p:spPr>
          <a:xfrm>
            <a:off x="3874787" y="1094810"/>
            <a:ext cx="3600400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Oferta de Vivienda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(Agost</a:t>
            </a:r>
            <a:r>
              <a:rPr lang="es-CO" sz="14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2024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9CEFAFF3-F83A-33C5-6C15-551FB7733B87}"/>
              </a:ext>
            </a:extLst>
          </p:cNvPr>
          <p:cNvSpPr txBox="1"/>
          <p:nvPr/>
        </p:nvSpPr>
        <p:spPr>
          <a:xfrm>
            <a:off x="2565612" y="1766386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Proyectos en Oferta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559A8E0F-E00C-3341-BDBF-92772C8E0BD6}"/>
              </a:ext>
            </a:extLst>
          </p:cNvPr>
          <p:cNvSpPr txBox="1"/>
          <p:nvPr/>
        </p:nvSpPr>
        <p:spPr>
          <a:xfrm>
            <a:off x="7520499" y="1766385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en Oferta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2FD6869-DFBD-8A18-3E9B-69AF97C83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619960"/>
              </p:ext>
            </p:extLst>
          </p:nvPr>
        </p:nvGraphicFramePr>
        <p:xfrm>
          <a:off x="808268" y="2310051"/>
          <a:ext cx="4946515" cy="391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480CC78-D056-537A-1BA2-110CABF36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059258"/>
              </p:ext>
            </p:extLst>
          </p:nvPr>
        </p:nvGraphicFramePr>
        <p:xfrm>
          <a:off x="5993722" y="2255823"/>
          <a:ext cx="5494307" cy="402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843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Oferta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48EB4B55-05E8-ED12-E601-7301A8473AF0}"/>
              </a:ext>
            </a:extLst>
          </p:cNvPr>
          <p:cNvSpPr txBox="1"/>
          <p:nvPr/>
        </p:nvSpPr>
        <p:spPr>
          <a:xfrm>
            <a:off x="1583347" y="6523864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16F1E9D4-04FE-00C6-CD1D-116CCE35B82C}"/>
              </a:ext>
            </a:extLst>
          </p:cNvPr>
          <p:cNvSpPr txBox="1"/>
          <p:nvPr/>
        </p:nvSpPr>
        <p:spPr>
          <a:xfrm>
            <a:off x="4187012" y="1014674"/>
            <a:ext cx="3600400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Oferta de Vivienda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Agosto 2024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, Metros (millones de m2))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09D9ECE-F58A-DD8C-9649-4FA08BFA86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424858"/>
              </p:ext>
            </p:extLst>
          </p:nvPr>
        </p:nvGraphicFramePr>
        <p:xfrm>
          <a:off x="1745794" y="1854856"/>
          <a:ext cx="8748464" cy="441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571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Demanda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4 CuadroTexto">
            <a:extLst>
              <a:ext uri="{FF2B5EF4-FFF2-40B4-BE49-F238E27FC236}">
                <a16:creationId xmlns:a16="http://schemas.microsoft.com/office/drawing/2014/main" id="{773F27F4-61B8-6CE8-50F0-95D1B6D8DB6C}"/>
              </a:ext>
            </a:extLst>
          </p:cNvPr>
          <p:cNvSpPr txBox="1"/>
          <p:nvPr/>
        </p:nvSpPr>
        <p:spPr>
          <a:xfrm>
            <a:off x="3134103" y="1108916"/>
            <a:ext cx="6408712" cy="5539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Encuesta de Opinión al Consumidor</a:t>
            </a:r>
          </a:p>
          <a:p>
            <a:pPr algn="ctr" defTabSz="914400" hangingPunct="1"/>
            <a:r>
              <a:rPr lang="x-none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Disposición a comprar vivienda – Balance (%)</a:t>
            </a:r>
            <a:endParaRPr lang="es-CO" sz="1400" kern="1200" dirty="0">
              <a:solidFill>
                <a:srgbClr val="1F497D">
                  <a:lumMod val="75000"/>
                </a:srgb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5 CuadroTexto">
            <a:extLst>
              <a:ext uri="{FF2B5EF4-FFF2-40B4-BE49-F238E27FC236}">
                <a16:creationId xmlns:a16="http://schemas.microsoft.com/office/drawing/2014/main" id="{453990BD-047E-878C-BF42-3EB209424073}"/>
              </a:ext>
            </a:extLst>
          </p:cNvPr>
          <p:cNvSpPr txBox="1"/>
          <p:nvPr/>
        </p:nvSpPr>
        <p:spPr>
          <a:xfrm>
            <a:off x="2468452" y="1892854"/>
            <a:ext cx="3024336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Total 5 ciudades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22F5C8A5-EC5D-46B7-9343-B85CA6919BBB}"/>
              </a:ext>
            </a:extLst>
          </p:cNvPr>
          <p:cNvSpPr txBox="1"/>
          <p:nvPr/>
        </p:nvSpPr>
        <p:spPr>
          <a:xfrm>
            <a:off x="7108537" y="1818671"/>
            <a:ext cx="2857541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Desagregación por ciudad</a:t>
            </a: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B921AE16-FFF7-5A44-52A0-E7CF130ABA13}"/>
              </a:ext>
            </a:extLst>
          </p:cNvPr>
          <p:cNvSpPr txBox="1"/>
          <p:nvPr/>
        </p:nvSpPr>
        <p:spPr>
          <a:xfrm>
            <a:off x="1604184" y="6420019"/>
            <a:ext cx="6840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</a:t>
            </a:r>
            <a:r>
              <a:rPr lang="es-CO" b="0" dirty="0" err="1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Fedesarrollo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9B8FF0FE-6580-259C-AC41-9878E5067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785949"/>
              </p:ext>
            </p:extLst>
          </p:nvPr>
        </p:nvGraphicFramePr>
        <p:xfrm>
          <a:off x="1169379" y="2472084"/>
          <a:ext cx="4664010" cy="337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9 Gráfico">
            <a:extLst>
              <a:ext uri="{FF2B5EF4-FFF2-40B4-BE49-F238E27FC236}">
                <a16:creationId xmlns:a16="http://schemas.microsoft.com/office/drawing/2014/main" id="{57046174-85B4-8281-F51A-CA12E9CC8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166666"/>
              </p:ext>
            </p:extLst>
          </p:nvPr>
        </p:nvGraphicFramePr>
        <p:xfrm>
          <a:off x="6358612" y="2222014"/>
          <a:ext cx="4372014" cy="377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6381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</a:t>
            </a:r>
            <a:r>
              <a:rPr lang="es-CO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ferta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B76541C4-36D2-8403-042C-91B3CDE7C035}"/>
              </a:ext>
            </a:extLst>
          </p:cNvPr>
          <p:cNvSpPr txBox="1"/>
          <p:nvPr/>
        </p:nvSpPr>
        <p:spPr>
          <a:xfrm>
            <a:off x="152120" y="6545309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 *Se incluyen municipios aledaños. </a:t>
            </a: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D1860347-9F55-5DCB-DA2B-9F03A98FAD2C}"/>
              </a:ext>
            </a:extLst>
          </p:cNvPr>
          <p:cNvSpPr txBox="1"/>
          <p:nvPr/>
        </p:nvSpPr>
        <p:spPr>
          <a:xfrm>
            <a:off x="4308105" y="985110"/>
            <a:ext cx="4112438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Estado de la Oferta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Agosto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2024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7BB6B2C-1B1C-159A-07D7-2561D34458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643757"/>
              </p:ext>
            </p:extLst>
          </p:nvPr>
        </p:nvGraphicFramePr>
        <p:xfrm>
          <a:off x="798287" y="1567730"/>
          <a:ext cx="10609942" cy="525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1161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R</a:t>
            </a:r>
            <a:r>
              <a:rPr lang="es-CO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otación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0628AC94-E2B2-988B-A458-A6F565F798EA}"/>
              </a:ext>
            </a:extLst>
          </p:cNvPr>
          <p:cNvSpPr txBox="1"/>
          <p:nvPr/>
        </p:nvSpPr>
        <p:spPr>
          <a:xfrm>
            <a:off x="4212412" y="970561"/>
            <a:ext cx="4112438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Rotación de Inventario Trimestral</a:t>
            </a:r>
          </a:p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s-CO" sz="13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(meses, </a:t>
            </a: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Agost</a:t>
            </a:r>
            <a:r>
              <a:rPr lang="es-CO" sz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</a:t>
            </a: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2024</a:t>
            </a:r>
            <a:r>
              <a:rPr lang="es-CO" sz="13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2D8119C-5591-661D-12FE-9CE5B3E71B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660934"/>
              </p:ext>
            </p:extLst>
          </p:nvPr>
        </p:nvGraphicFramePr>
        <p:xfrm>
          <a:off x="799995" y="1616892"/>
          <a:ext cx="10240023" cy="524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6425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Precios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5 CuadroTexto">
            <a:extLst>
              <a:ext uri="{FF2B5EF4-FFF2-40B4-BE49-F238E27FC236}">
                <a16:creationId xmlns:a16="http://schemas.microsoft.com/office/drawing/2014/main" id="{6DDBE324-B530-A38E-3B11-3E75049B788B}"/>
              </a:ext>
            </a:extLst>
          </p:cNvPr>
          <p:cNvSpPr txBox="1"/>
          <p:nvPr/>
        </p:nvSpPr>
        <p:spPr>
          <a:xfrm>
            <a:off x="1623122" y="1278526"/>
            <a:ext cx="3958608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Índice de precios de vivienda nueva</a:t>
            </a:r>
          </a:p>
          <a:p>
            <a:pPr defTabSz="914400" hangingPunct="1">
              <a:defRPr/>
            </a:pP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MX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Variación anual – Índice real, </a:t>
            </a: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%</a:t>
            </a: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, dic 2006=100</a:t>
            </a: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  <a:endParaRPr lang="es-CO" sz="1600" kern="1200" dirty="0">
              <a:solidFill>
                <a:srgbClr val="002060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32700CD7-317A-8BA5-6393-D980312BE652}"/>
              </a:ext>
            </a:extLst>
          </p:cNvPr>
          <p:cNvSpPr txBox="1"/>
          <p:nvPr/>
        </p:nvSpPr>
        <p:spPr>
          <a:xfrm>
            <a:off x="400386" y="6591189"/>
            <a:ext cx="6840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 hangingPunct="1">
              <a:spcBef>
                <a:spcPts val="0"/>
              </a:spcBef>
            </a:pPr>
            <a: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 Banco de la República.</a:t>
            </a:r>
          </a:p>
        </p:txBody>
      </p:sp>
      <p:sp>
        <p:nvSpPr>
          <p:cNvPr id="4" name="5 CuadroTexto">
            <a:extLst>
              <a:ext uri="{FF2B5EF4-FFF2-40B4-BE49-F238E27FC236}">
                <a16:creationId xmlns:a16="http://schemas.microsoft.com/office/drawing/2014/main" id="{ABDC2E40-CBC4-5F73-668C-EDF0D2E713F6}"/>
              </a:ext>
            </a:extLst>
          </p:cNvPr>
          <p:cNvSpPr txBox="1"/>
          <p:nvPr/>
        </p:nvSpPr>
        <p:spPr>
          <a:xfrm>
            <a:off x="7023512" y="1278526"/>
            <a:ext cx="3958608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Índice de precios de vivienda usada</a:t>
            </a:r>
          </a:p>
          <a:p>
            <a:pPr defTabSz="914400" hangingPunct="1">
              <a:defRPr/>
            </a:pP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MX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Variación anual real por trimestre, </a:t>
            </a: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%)</a:t>
            </a:r>
            <a:endParaRPr lang="es-CO" sz="1600" kern="1200" dirty="0">
              <a:solidFill>
                <a:srgbClr val="002060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6 Gráfico">
            <a:extLst>
              <a:ext uri="{FF2B5EF4-FFF2-40B4-BE49-F238E27FC236}">
                <a16:creationId xmlns:a16="http://schemas.microsoft.com/office/drawing/2014/main" id="{DEE50B41-26E8-7FA2-6A03-44902A568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834794"/>
              </p:ext>
            </p:extLst>
          </p:nvPr>
        </p:nvGraphicFramePr>
        <p:xfrm>
          <a:off x="995342" y="1888781"/>
          <a:ext cx="5214168" cy="465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B6C2FEB-7F10-A7AD-AA95-372D63DFB6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569397"/>
              </p:ext>
            </p:extLst>
          </p:nvPr>
        </p:nvGraphicFramePr>
        <p:xfrm>
          <a:off x="6454938" y="2000104"/>
          <a:ext cx="5214168" cy="408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41948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9A16D6-0BC2-45EB-BF22-B5E832876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>
          <a:xfrm>
            <a:off x="385011" y="0"/>
            <a:ext cx="1180698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2B0777-29CF-48E6-A9DD-7DB99758F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81" y="5310042"/>
            <a:ext cx="2348817" cy="13234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AB1B34-F376-4011-91E9-A02D6BFC4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2259" y="917269"/>
            <a:ext cx="11806989" cy="12531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0DBFE-C17C-4EE5-8584-383D4EAF70A3}"/>
              </a:ext>
            </a:extLst>
          </p:cNvPr>
          <p:cNvSpPr txBox="1"/>
          <p:nvPr/>
        </p:nvSpPr>
        <p:spPr>
          <a:xfrm>
            <a:off x="-1" y="1227486"/>
            <a:ext cx="5538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S</a:t>
            </a:r>
            <a:r>
              <a:rPr lang="es-CO" sz="3200" b="1" dirty="0" err="1">
                <a:solidFill>
                  <a:schemeClr val="bg1"/>
                </a:solidFill>
              </a:rPr>
              <a:t>ector</a:t>
            </a:r>
            <a:r>
              <a:rPr lang="es-CO" sz="3200" b="1" dirty="0">
                <a:solidFill>
                  <a:schemeClr val="bg1"/>
                </a:solidFill>
              </a:rPr>
              <a:t> Hipotecario Agosto 2024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A5A6ED-13D8-46BB-88B0-A7F4442ED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2589026"/>
            <a:ext cx="2852750" cy="3224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F072805-85AA-43D0-A9F3-19C29A30A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188384"/>
            <a:ext cx="2852750" cy="3224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E4DB86-77CE-45E0-9983-81681F402431}"/>
              </a:ext>
            </a:extLst>
          </p:cNvPr>
          <p:cNvSpPr txBox="1"/>
          <p:nvPr/>
        </p:nvSpPr>
        <p:spPr>
          <a:xfrm>
            <a:off x="1593761" y="2589026"/>
            <a:ext cx="4067350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Mercado de vivienda</a:t>
            </a:r>
          </a:p>
          <a:p>
            <a:endParaRPr lang="es-CO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O" b="1" dirty="0">
                <a:solidFill>
                  <a:srgbClr val="C00000"/>
                </a:solidFill>
              </a:rPr>
              <a:t>Sector de construcción</a:t>
            </a:r>
          </a:p>
          <a:p>
            <a:endParaRPr lang="es-CO" sz="2000" b="1" dirty="0">
              <a:solidFill>
                <a:srgbClr val="C00000"/>
              </a:solidFill>
              <a:ea typeface="Calibri"/>
              <a:cs typeface="Calibri"/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Financiamiento de vivienda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49A07A-DA2E-0725-CC3A-83DCD8965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783972"/>
            <a:ext cx="2852750" cy="3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05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L</a:t>
            </a:r>
            <a:r>
              <a:rPr lang="es-CO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icencias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1 CuadroTexto">
            <a:extLst>
              <a:ext uri="{FF2B5EF4-FFF2-40B4-BE49-F238E27FC236}">
                <a16:creationId xmlns:a16="http://schemas.microsoft.com/office/drawing/2014/main" id="{F0174DC0-320B-8F70-0B02-3A3B60CF98FA}"/>
              </a:ext>
            </a:extLst>
          </p:cNvPr>
          <p:cNvSpPr txBox="1"/>
          <p:nvPr/>
        </p:nvSpPr>
        <p:spPr>
          <a:xfrm>
            <a:off x="1764083" y="1106926"/>
            <a:ext cx="3960441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Unidades licenciadas – Total nacional</a:t>
            </a:r>
          </a:p>
          <a:p>
            <a:pPr defTabSz="914400" hangingPunct="1">
              <a:defRPr/>
            </a:pPr>
            <a: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Acumulado 12 meses</a:t>
            </a:r>
            <a: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19 CuadroTexto">
            <a:extLst>
              <a:ext uri="{FF2B5EF4-FFF2-40B4-BE49-F238E27FC236}">
                <a16:creationId xmlns:a16="http://schemas.microsoft.com/office/drawing/2014/main" id="{2705BD45-006F-85D3-2089-C704EED69944}"/>
              </a:ext>
            </a:extLst>
          </p:cNvPr>
          <p:cNvSpPr txBox="1"/>
          <p:nvPr/>
        </p:nvSpPr>
        <p:spPr>
          <a:xfrm>
            <a:off x="1191243" y="6581001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 Total 302 municipios.</a:t>
            </a: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D6E34112-F351-45F0-87A2-1F3D112E6389}"/>
              </a:ext>
            </a:extLst>
          </p:cNvPr>
          <p:cNvSpPr txBox="1"/>
          <p:nvPr/>
        </p:nvSpPr>
        <p:spPr>
          <a:xfrm>
            <a:off x="6719100" y="1104515"/>
            <a:ext cx="3744416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Área licenciada – </a:t>
            </a: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Total nacional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(Acumulado 12 meses)</a:t>
            </a:r>
          </a:p>
        </p:txBody>
      </p:sp>
      <p:graphicFrame>
        <p:nvGraphicFramePr>
          <p:cNvPr id="5" name="13 Gráfico">
            <a:extLst>
              <a:ext uri="{FF2B5EF4-FFF2-40B4-BE49-F238E27FC236}">
                <a16:creationId xmlns:a16="http://schemas.microsoft.com/office/drawing/2014/main" id="{2245A877-42B9-8C67-243C-B9B5A2584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295493"/>
              </p:ext>
            </p:extLst>
          </p:nvPr>
        </p:nvGraphicFramePr>
        <p:xfrm>
          <a:off x="1307652" y="1766226"/>
          <a:ext cx="4464496" cy="466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EB6838E1-8685-D15B-BFB6-C10B988BD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616901"/>
              </p:ext>
            </p:extLst>
          </p:nvPr>
        </p:nvGraphicFramePr>
        <p:xfrm>
          <a:off x="6096000" y="1650262"/>
          <a:ext cx="4654524" cy="478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6990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Licencias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3" name="19 CuadroTexto">
            <a:extLst>
              <a:ext uri="{FF2B5EF4-FFF2-40B4-BE49-F238E27FC236}">
                <a16:creationId xmlns:a16="http://schemas.microsoft.com/office/drawing/2014/main" id="{48131430-CB9A-E3B1-271C-BC6B34FA93F4}"/>
              </a:ext>
            </a:extLst>
          </p:cNvPr>
          <p:cNvSpPr txBox="1"/>
          <p:nvPr/>
        </p:nvSpPr>
        <p:spPr>
          <a:xfrm>
            <a:off x="1146225" y="6581001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 Total 302 municipios.</a:t>
            </a:r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id="{FF3C591A-69BB-EDA0-E8BA-E45234B26B0F}"/>
              </a:ext>
            </a:extLst>
          </p:cNvPr>
          <p:cNvSpPr txBox="1"/>
          <p:nvPr/>
        </p:nvSpPr>
        <p:spPr>
          <a:xfrm>
            <a:off x="3638666" y="979671"/>
            <a:ext cx="4343400" cy="5539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sz="1600" b="1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Dinámica regional de licenciamientos de vivienda</a:t>
            </a:r>
          </a:p>
          <a:p>
            <a:r>
              <a:rPr lang="es-CO" sz="14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(Miles de unidades, Acumulado 12 meses)</a:t>
            </a:r>
          </a:p>
        </p:txBody>
      </p:sp>
      <p:grpSp>
        <p:nvGrpSpPr>
          <p:cNvPr id="5" name="1 Grupo">
            <a:extLst>
              <a:ext uri="{FF2B5EF4-FFF2-40B4-BE49-F238E27FC236}">
                <a16:creationId xmlns:a16="http://schemas.microsoft.com/office/drawing/2014/main" id="{93993751-480C-37E8-AEF1-063E0F41160D}"/>
              </a:ext>
            </a:extLst>
          </p:cNvPr>
          <p:cNvGrpSpPr/>
          <p:nvPr/>
        </p:nvGrpSpPr>
        <p:grpSpPr>
          <a:xfrm>
            <a:off x="6660436" y="1565892"/>
            <a:ext cx="4140673" cy="2368487"/>
            <a:chOff x="5867688" y="1166866"/>
            <a:chExt cx="3439660" cy="1650808"/>
          </a:xfrm>
          <a:solidFill>
            <a:schemeClr val="bg1"/>
          </a:solidFill>
        </p:grpSpPr>
        <p:cxnSp>
          <p:nvCxnSpPr>
            <p:cNvPr id="6" name="11 Conector recto de flecha">
              <a:extLst>
                <a:ext uri="{FF2B5EF4-FFF2-40B4-BE49-F238E27FC236}">
                  <a16:creationId xmlns:a16="http://schemas.microsoft.com/office/drawing/2014/main" id="{8CA738EC-C64F-2160-9B43-439EE5317B7F}"/>
                </a:ext>
              </a:extLst>
            </p:cNvPr>
            <p:cNvCxnSpPr>
              <a:cxnSpLocks/>
            </p:cNvCxnSpPr>
            <p:nvPr/>
          </p:nvCxnSpPr>
          <p:spPr>
            <a:xfrm>
              <a:off x="7417452" y="1906861"/>
              <a:ext cx="392107" cy="531596"/>
            </a:xfrm>
            <a:prstGeom prst="straightConnector1">
              <a:avLst/>
            </a:prstGeom>
            <a:grpFill/>
            <a:ln w="19050" cap="flat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" name="2 CuadroTexto">
              <a:extLst>
                <a:ext uri="{FF2B5EF4-FFF2-40B4-BE49-F238E27FC236}">
                  <a16:creationId xmlns:a16="http://schemas.microsoft.com/office/drawing/2014/main" id="{3A86967C-ECD9-660C-CA5B-2393F5E089EB}"/>
                </a:ext>
              </a:extLst>
            </p:cNvPr>
            <p:cNvSpPr txBox="1"/>
            <p:nvPr/>
          </p:nvSpPr>
          <p:spPr>
            <a:xfrm>
              <a:off x="8116724" y="1166866"/>
              <a:ext cx="1190624" cy="27699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x-none" sz="12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Estancamiento</a:t>
              </a:r>
              <a:endParaRPr lang="es-CO" sz="12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8" name="4 Conector recto de flecha">
              <a:extLst>
                <a:ext uri="{FF2B5EF4-FFF2-40B4-BE49-F238E27FC236}">
                  <a16:creationId xmlns:a16="http://schemas.microsoft.com/office/drawing/2014/main" id="{EE9FB4D1-1458-CE8A-076E-28B949E995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77319" y="1416659"/>
              <a:ext cx="340133" cy="498056"/>
            </a:xfrm>
            <a:prstGeom prst="straightConnector1">
              <a:avLst/>
            </a:prstGeom>
            <a:grpFill/>
            <a:ln w="19050" cap="flat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" name="16 CuadroTexto">
              <a:extLst>
                <a:ext uri="{FF2B5EF4-FFF2-40B4-BE49-F238E27FC236}">
                  <a16:creationId xmlns:a16="http://schemas.microsoft.com/office/drawing/2014/main" id="{72F948E1-7521-FB07-2E9A-EF5BB4E58B77}"/>
                </a:ext>
              </a:extLst>
            </p:cNvPr>
            <p:cNvSpPr txBox="1"/>
            <p:nvPr/>
          </p:nvSpPr>
          <p:spPr>
            <a:xfrm>
              <a:off x="7417452" y="2540677"/>
              <a:ext cx="981075" cy="27699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x-none" sz="1200" i="1" dirty="0">
                  <a:solidFill>
                    <a:srgbClr val="00B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Auge</a:t>
              </a:r>
              <a:endParaRPr lang="es-CO" sz="1200" i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17 CuadroTexto">
              <a:extLst>
                <a:ext uri="{FF2B5EF4-FFF2-40B4-BE49-F238E27FC236}">
                  <a16:creationId xmlns:a16="http://schemas.microsoft.com/office/drawing/2014/main" id="{CBFA6888-7D99-9F64-EF65-C37CDE42E100}"/>
                </a:ext>
              </a:extLst>
            </p:cNvPr>
            <p:cNvSpPr txBox="1"/>
            <p:nvPr/>
          </p:nvSpPr>
          <p:spPr>
            <a:xfrm>
              <a:off x="5867688" y="1305365"/>
              <a:ext cx="119062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x-none" sz="1200" i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Desaceleración</a:t>
              </a:r>
              <a:endParaRPr lang="es-CO" sz="12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aphicFrame>
        <p:nvGraphicFramePr>
          <p:cNvPr id="2" name="13 Gráfico">
            <a:extLst>
              <a:ext uri="{FF2B5EF4-FFF2-40B4-BE49-F238E27FC236}">
                <a16:creationId xmlns:a16="http://schemas.microsoft.com/office/drawing/2014/main" id="{7BB89157-0020-3FCE-0F61-FE4BA23DF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748297"/>
              </p:ext>
            </p:extLst>
          </p:nvPr>
        </p:nvGraphicFramePr>
        <p:xfrm>
          <a:off x="1812561" y="1935976"/>
          <a:ext cx="8000025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3939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94920" y="334136"/>
            <a:ext cx="2407553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Licencias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11" name="19 CuadroTexto">
            <a:extLst>
              <a:ext uri="{FF2B5EF4-FFF2-40B4-BE49-F238E27FC236}">
                <a16:creationId xmlns:a16="http://schemas.microsoft.com/office/drawing/2014/main" id="{AC7CB2E8-5F61-D4E6-9751-073CB109AD14}"/>
              </a:ext>
            </a:extLst>
          </p:cNvPr>
          <p:cNvSpPr txBox="1"/>
          <p:nvPr/>
        </p:nvSpPr>
        <p:spPr>
          <a:xfrm>
            <a:off x="1546645" y="6653790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 Licencias Otros Destinos.</a:t>
            </a:r>
          </a:p>
        </p:txBody>
      </p:sp>
      <p:sp>
        <p:nvSpPr>
          <p:cNvPr id="14" name="11 CuadroTexto">
            <a:extLst>
              <a:ext uri="{FF2B5EF4-FFF2-40B4-BE49-F238E27FC236}">
                <a16:creationId xmlns:a16="http://schemas.microsoft.com/office/drawing/2014/main" id="{5079AA80-AD09-FC38-0D5A-5F061D6972E7}"/>
              </a:ext>
            </a:extLst>
          </p:cNvPr>
          <p:cNvSpPr txBox="1"/>
          <p:nvPr/>
        </p:nvSpPr>
        <p:spPr>
          <a:xfrm>
            <a:off x="2978670" y="1162937"/>
            <a:ext cx="6480719" cy="615553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Área licenciada, otros destinos – Total nacional</a:t>
            </a:r>
          </a:p>
          <a:p>
            <a:pPr defTabSz="914400" hangingPunct="1">
              <a:defRPr/>
            </a:pPr>
            <a: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(Acumulado 12 meses)</a:t>
            </a:r>
          </a:p>
        </p:txBody>
      </p:sp>
      <p:graphicFrame>
        <p:nvGraphicFramePr>
          <p:cNvPr id="15" name="12 Gráfico">
            <a:extLst>
              <a:ext uri="{FF2B5EF4-FFF2-40B4-BE49-F238E27FC236}">
                <a16:creationId xmlns:a16="http://schemas.microsoft.com/office/drawing/2014/main" id="{A2609939-3311-CFE0-0984-45F09991D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690620"/>
              </p:ext>
            </p:extLst>
          </p:nvPr>
        </p:nvGraphicFramePr>
        <p:xfrm>
          <a:off x="1638124" y="2042692"/>
          <a:ext cx="9161810" cy="448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1407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C</a:t>
            </a:r>
            <a:r>
              <a:rPr lang="es-CO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ostos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0 CuadroTexto">
            <a:extLst>
              <a:ext uri="{FF2B5EF4-FFF2-40B4-BE49-F238E27FC236}">
                <a16:creationId xmlns:a16="http://schemas.microsoft.com/office/drawing/2014/main" id="{DA98D4CE-7BCA-8152-05CE-D89764C4E35F}"/>
              </a:ext>
            </a:extLst>
          </p:cNvPr>
          <p:cNvSpPr txBox="1"/>
          <p:nvPr/>
        </p:nvSpPr>
        <p:spPr>
          <a:xfrm>
            <a:off x="3793977" y="1191490"/>
            <a:ext cx="4859200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Índice de costos de la construcción de edificaciones</a:t>
            </a:r>
          </a:p>
          <a:p>
            <a:pPr defTabSz="914400" hangingPunct="1">
              <a:defRPr/>
            </a:pP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Variación anual,%)</a:t>
            </a:r>
          </a:p>
        </p:txBody>
      </p:sp>
      <p:sp>
        <p:nvSpPr>
          <p:cNvPr id="3" name="10 CuadroTexto">
            <a:extLst>
              <a:ext uri="{FF2B5EF4-FFF2-40B4-BE49-F238E27FC236}">
                <a16:creationId xmlns:a16="http://schemas.microsoft.com/office/drawing/2014/main" id="{6BA8806F-DF3A-4A3F-4580-871FE1FFC319}"/>
              </a:ext>
            </a:extLst>
          </p:cNvPr>
          <p:cNvSpPr txBox="1"/>
          <p:nvPr/>
        </p:nvSpPr>
        <p:spPr>
          <a:xfrm>
            <a:off x="8091738" y="2079297"/>
            <a:ext cx="1636949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Por grupo de costo</a:t>
            </a:r>
          </a:p>
        </p:txBody>
      </p:sp>
      <p:sp>
        <p:nvSpPr>
          <p:cNvPr id="4" name="19 CuadroTexto">
            <a:extLst>
              <a:ext uri="{FF2B5EF4-FFF2-40B4-BE49-F238E27FC236}">
                <a16:creationId xmlns:a16="http://schemas.microsoft.com/office/drawing/2014/main" id="{EF834F92-0A85-2682-CD97-753B7120D81B}"/>
              </a:ext>
            </a:extLst>
          </p:cNvPr>
          <p:cNvSpPr txBox="1"/>
          <p:nvPr/>
        </p:nvSpPr>
        <p:spPr>
          <a:xfrm>
            <a:off x="1241989" y="6478869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</a:t>
            </a: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E277D935-AEA4-D8B9-EEC1-F9F947368465}"/>
              </a:ext>
            </a:extLst>
          </p:cNvPr>
          <p:cNvSpPr txBox="1"/>
          <p:nvPr/>
        </p:nvSpPr>
        <p:spPr>
          <a:xfrm>
            <a:off x="2736703" y="2097897"/>
            <a:ext cx="1636949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Total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A73F24C-89B4-627C-B58D-89D193D2F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563752"/>
              </p:ext>
            </p:extLst>
          </p:nvPr>
        </p:nvGraphicFramePr>
        <p:xfrm>
          <a:off x="1168620" y="2534281"/>
          <a:ext cx="4927380" cy="397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F0AB40D-C335-2B31-5488-5111627DE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604742"/>
              </p:ext>
            </p:extLst>
          </p:nvPr>
        </p:nvGraphicFramePr>
        <p:xfrm>
          <a:off x="6430556" y="2426968"/>
          <a:ext cx="4617371" cy="419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7322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9A16D6-0BC2-45EB-BF22-B5E832876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>
          <a:xfrm>
            <a:off x="385011" y="0"/>
            <a:ext cx="1180698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2B0777-29CF-48E6-A9DD-7DB99758F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81" y="5310042"/>
            <a:ext cx="2348817" cy="13234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AB1B34-F376-4011-91E9-A02D6BFC4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2259" y="917269"/>
            <a:ext cx="11806989" cy="12531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0DBFE-C17C-4EE5-8584-383D4EAF70A3}"/>
              </a:ext>
            </a:extLst>
          </p:cNvPr>
          <p:cNvSpPr txBox="1"/>
          <p:nvPr/>
        </p:nvSpPr>
        <p:spPr>
          <a:xfrm>
            <a:off x="-1" y="1227486"/>
            <a:ext cx="5538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S</a:t>
            </a:r>
            <a:r>
              <a:rPr lang="es-CO" sz="3200" b="1" dirty="0" err="1">
                <a:solidFill>
                  <a:schemeClr val="bg1"/>
                </a:solidFill>
              </a:rPr>
              <a:t>ector</a:t>
            </a:r>
            <a:r>
              <a:rPr lang="es-CO" sz="3200" b="1" dirty="0">
                <a:solidFill>
                  <a:schemeClr val="bg1"/>
                </a:solidFill>
              </a:rPr>
              <a:t> Hipotecario Agosto 2024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A5A6ED-13D8-46BB-88B0-A7F4442ED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2589026"/>
            <a:ext cx="2852750" cy="3224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F072805-85AA-43D0-A9F3-19C29A30A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188384"/>
            <a:ext cx="2852750" cy="3224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E4DB86-77CE-45E0-9983-81681F402431}"/>
              </a:ext>
            </a:extLst>
          </p:cNvPr>
          <p:cNvSpPr txBox="1"/>
          <p:nvPr/>
        </p:nvSpPr>
        <p:spPr>
          <a:xfrm>
            <a:off x="1566050" y="2546070"/>
            <a:ext cx="4067350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Mercado de vivienda</a:t>
            </a:r>
          </a:p>
          <a:p>
            <a:endParaRPr lang="es-CO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Sector de construcción</a:t>
            </a:r>
          </a:p>
          <a:p>
            <a:endParaRPr lang="es-CO" sz="2400" b="1" dirty="0">
              <a:solidFill>
                <a:srgbClr val="C00000"/>
              </a:solidFill>
              <a:ea typeface="Calibri"/>
              <a:cs typeface="Calibri"/>
            </a:endParaRPr>
          </a:p>
          <a:p>
            <a:r>
              <a:rPr lang="es-CO" b="1" dirty="0">
                <a:solidFill>
                  <a:srgbClr val="C00000"/>
                </a:solidFill>
              </a:rPr>
              <a:t>Financiamiento de vivienda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49A07A-DA2E-0725-CC3A-83DCD8965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783972"/>
            <a:ext cx="2852750" cy="3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35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T</a:t>
            </a:r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asas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4371B099-8E5E-9628-C3D7-76093D726613}"/>
              </a:ext>
            </a:extLst>
          </p:cNvPr>
          <p:cNvSpPr txBox="1"/>
          <p:nvPr/>
        </p:nvSpPr>
        <p:spPr>
          <a:xfrm>
            <a:off x="1400293" y="1187255"/>
            <a:ext cx="4392488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Tasa de interés hipotecaria </a:t>
            </a:r>
            <a:b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400" kern="12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 Pesos, </a:t>
            </a: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promedio ponderado por desembolso</a:t>
            </a:r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657F1B4C-3569-54A3-3A4F-1DFC6B109B20}"/>
              </a:ext>
            </a:extLst>
          </p:cNvPr>
          <p:cNvSpPr txBox="1"/>
          <p:nvPr/>
        </p:nvSpPr>
        <p:spPr>
          <a:xfrm>
            <a:off x="6866973" y="1165747"/>
            <a:ext cx="3425800" cy="584775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Títulos de </a:t>
            </a:r>
            <a:r>
              <a:rPr lang="es-CO" sz="1600" b="1" kern="12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Gobierno a 10 </a:t>
            </a: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años </a:t>
            </a:r>
            <a:b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600" b="1" kern="12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y tasa de interés hipotecaria </a:t>
            </a:r>
            <a:endParaRPr lang="es-CO" sz="1600" b="1" kern="1200" dirty="0">
              <a:solidFill>
                <a:srgbClr val="002060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1AE39269-888C-B4DC-6A9E-C5DAB4BAE9E8}"/>
              </a:ext>
            </a:extLst>
          </p:cNvPr>
          <p:cNvSpPr txBox="1"/>
          <p:nvPr/>
        </p:nvSpPr>
        <p:spPr>
          <a:xfrm>
            <a:off x="1138141" y="6550223"/>
            <a:ext cx="105643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Superintendencia Financiera y Banco de la República. </a:t>
            </a:r>
            <a:r>
              <a:rPr lang="es-CO" sz="14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C80AD7C-06BB-9D62-ED83-A8C3931C8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164439"/>
              </p:ext>
            </p:extLst>
          </p:nvPr>
        </p:nvGraphicFramePr>
        <p:xfrm>
          <a:off x="871195" y="2236572"/>
          <a:ext cx="5016836" cy="390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B654B93A-E3A0-469A-1E31-0565BC4CE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919049"/>
              </p:ext>
            </p:extLst>
          </p:nvPr>
        </p:nvGraphicFramePr>
        <p:xfrm>
          <a:off x="6296837" y="2150342"/>
          <a:ext cx="4737428" cy="439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195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V</a:t>
            </a:r>
            <a:r>
              <a:rPr lang="es-CO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8 CuadroTexto">
            <a:extLst>
              <a:ext uri="{FF2B5EF4-FFF2-40B4-BE49-F238E27FC236}">
                <a16:creationId xmlns:a16="http://schemas.microsoft.com/office/drawing/2014/main" id="{C22E7951-9F92-13A6-91D9-9BF245471972}"/>
              </a:ext>
            </a:extLst>
          </p:cNvPr>
          <p:cNvSpPr txBox="1"/>
          <p:nvPr/>
        </p:nvSpPr>
        <p:spPr>
          <a:xfrm>
            <a:off x="1321635" y="1024511"/>
            <a:ext cx="3312368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Unidades de Vivienda Vendidas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Miles de Unidades)</a:t>
            </a:r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7C0C3F10-68FA-F465-1AAE-95FC71CF4522}"/>
              </a:ext>
            </a:extLst>
          </p:cNvPr>
          <p:cNvSpPr txBox="1"/>
          <p:nvPr/>
        </p:nvSpPr>
        <p:spPr>
          <a:xfrm>
            <a:off x="7036488" y="1001537"/>
            <a:ext cx="3312368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Unidades Vendidas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(Mensual, Miles de Unidades )</a:t>
            </a:r>
          </a:p>
        </p:txBody>
      </p:sp>
      <p:sp>
        <p:nvSpPr>
          <p:cNvPr id="4" name="14 CuadroTexto">
            <a:extLst>
              <a:ext uri="{FF2B5EF4-FFF2-40B4-BE49-F238E27FC236}">
                <a16:creationId xmlns:a16="http://schemas.microsoft.com/office/drawing/2014/main" id="{5348E374-1FDE-2104-25F8-7936A3071687}"/>
              </a:ext>
            </a:extLst>
          </p:cNvPr>
          <p:cNvSpPr txBox="1"/>
          <p:nvPr/>
        </p:nvSpPr>
        <p:spPr>
          <a:xfrm>
            <a:off x="981751" y="6173197"/>
            <a:ext cx="6237906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sz="11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  <a:p>
            <a:r>
              <a:rPr lang="es-CO" sz="11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*Incluye Bogotá y Medellín, Cali, Barranquilla, Cartagena, Santa Marta, Bucaramanga, Girardot, Pereira, Armenia, Manizales, Ibagué, Villavicencio, Cúcuta y Montería, Valledupar, Tunja y Neiva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29E7D98C-CFDD-16B5-9062-735EE253DF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499301"/>
              </p:ext>
            </p:extLst>
          </p:nvPr>
        </p:nvGraphicFramePr>
        <p:xfrm>
          <a:off x="1150290" y="1734231"/>
          <a:ext cx="4748567" cy="435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4491EC47-6316-3475-BEA3-FA1319D638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590326"/>
              </p:ext>
            </p:extLst>
          </p:nvPr>
        </p:nvGraphicFramePr>
        <p:xfrm>
          <a:off x="6503920" y="1730649"/>
          <a:ext cx="4748567" cy="427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51347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C</a:t>
            </a:r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artera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1 CuadroTexto">
            <a:extLst>
              <a:ext uri="{FF2B5EF4-FFF2-40B4-BE49-F238E27FC236}">
                <a16:creationId xmlns:a16="http://schemas.microsoft.com/office/drawing/2014/main" id="{5EAF9C0F-0CE0-E0B3-1A15-588F5750DC3D}"/>
              </a:ext>
            </a:extLst>
          </p:cNvPr>
          <p:cNvSpPr txBox="1"/>
          <p:nvPr/>
        </p:nvSpPr>
        <p:spPr>
          <a:xfrm>
            <a:off x="1266400" y="1426609"/>
            <a:ext cx="3600400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Saldo de la cartera de vivienda</a:t>
            </a:r>
          </a:p>
          <a:p>
            <a:pPr defTabSz="914400" hangingPunct="1">
              <a:defRPr/>
            </a:pP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pesos)</a:t>
            </a:r>
          </a:p>
        </p:txBody>
      </p:sp>
      <p:sp>
        <p:nvSpPr>
          <p:cNvPr id="3" name="13 CuadroTexto">
            <a:extLst>
              <a:ext uri="{FF2B5EF4-FFF2-40B4-BE49-F238E27FC236}">
                <a16:creationId xmlns:a16="http://schemas.microsoft.com/office/drawing/2014/main" id="{9B574C6E-BB86-0C37-CC84-C6FBEFB9F571}"/>
              </a:ext>
            </a:extLst>
          </p:cNvPr>
          <p:cNvSpPr txBox="1"/>
          <p:nvPr/>
        </p:nvSpPr>
        <p:spPr>
          <a:xfrm>
            <a:off x="6937175" y="1426609"/>
            <a:ext cx="3888432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Desembolsos de Crédito Hipotecario</a:t>
            </a:r>
          </a:p>
          <a:p>
            <a:pPr defTabSz="914400" hangingPunct="1">
              <a:defRPr/>
            </a:pP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pesos, Montos mensuales)</a:t>
            </a:r>
          </a:p>
        </p:txBody>
      </p:sp>
      <p:sp>
        <p:nvSpPr>
          <p:cNvPr id="4" name="16 CuadroTexto">
            <a:extLst>
              <a:ext uri="{FF2B5EF4-FFF2-40B4-BE49-F238E27FC236}">
                <a16:creationId xmlns:a16="http://schemas.microsoft.com/office/drawing/2014/main" id="{1D3CACCB-4746-3845-DA48-E578366EFB54}"/>
              </a:ext>
            </a:extLst>
          </p:cNvPr>
          <p:cNvSpPr txBox="1"/>
          <p:nvPr/>
        </p:nvSpPr>
        <p:spPr>
          <a:xfrm>
            <a:off x="398584" y="6531047"/>
            <a:ext cx="6840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 hangingPunct="1"/>
            <a: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 Superfinanciera, cálculos </a:t>
            </a:r>
            <a:r>
              <a:rPr lang="es-CO" b="0" kern="1200" dirty="0" err="1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Titularizadora</a:t>
            </a:r>
            <a: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Colombiana.</a:t>
            </a:r>
            <a:b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endParaRPr lang="es-CO" b="0" kern="1200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9E0C1836-F8B7-077D-5338-FF7F553705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221668"/>
              </p:ext>
            </p:extLst>
          </p:nvPr>
        </p:nvGraphicFramePr>
        <p:xfrm>
          <a:off x="894803" y="2491767"/>
          <a:ext cx="4678041" cy="364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7 Gráfico">
            <a:extLst>
              <a:ext uri="{FF2B5EF4-FFF2-40B4-BE49-F238E27FC236}">
                <a16:creationId xmlns:a16="http://schemas.microsoft.com/office/drawing/2014/main" id="{47F2FE4D-BB0A-C777-546F-6695FFE54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970453"/>
              </p:ext>
            </p:extLst>
          </p:nvPr>
        </p:nvGraphicFramePr>
        <p:xfrm>
          <a:off x="6538210" y="2335058"/>
          <a:ext cx="4686361" cy="414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2167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Desembolsos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A9A53DB5-621E-2C4B-C550-C387CE20EA5C}"/>
              </a:ext>
            </a:extLst>
          </p:cNvPr>
          <p:cNvSpPr txBox="1"/>
          <p:nvPr/>
        </p:nvSpPr>
        <p:spPr>
          <a:xfrm>
            <a:off x="1183692" y="1374490"/>
            <a:ext cx="4057651" cy="492443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Desembolsos de créditos para adquisición de vivienda</a:t>
            </a:r>
            <a:b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pesos, acumulado 12 meses)</a:t>
            </a:r>
          </a:p>
        </p:txBody>
      </p:sp>
      <p:sp>
        <p:nvSpPr>
          <p:cNvPr id="3" name="10 CuadroTexto">
            <a:extLst>
              <a:ext uri="{FF2B5EF4-FFF2-40B4-BE49-F238E27FC236}">
                <a16:creationId xmlns:a16="http://schemas.microsoft.com/office/drawing/2014/main" id="{E8BCC1FB-A748-523C-88EB-B8618DD58DCF}"/>
              </a:ext>
            </a:extLst>
          </p:cNvPr>
          <p:cNvSpPr txBox="1"/>
          <p:nvPr/>
        </p:nvSpPr>
        <p:spPr>
          <a:xfrm>
            <a:off x="701462" y="6581001"/>
            <a:ext cx="684076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Superintendencia Financiera. Cálculos: Titularizadora Colombiana </a:t>
            </a:r>
          </a:p>
        </p:txBody>
      </p:sp>
      <p:sp>
        <p:nvSpPr>
          <p:cNvPr id="4" name="13 CuadroTexto">
            <a:extLst>
              <a:ext uri="{FF2B5EF4-FFF2-40B4-BE49-F238E27FC236}">
                <a16:creationId xmlns:a16="http://schemas.microsoft.com/office/drawing/2014/main" id="{582FDD03-7A39-6814-246A-714567DBA7CD}"/>
              </a:ext>
            </a:extLst>
          </p:cNvPr>
          <p:cNvSpPr txBox="1"/>
          <p:nvPr/>
        </p:nvSpPr>
        <p:spPr>
          <a:xfrm>
            <a:off x="6886768" y="1364964"/>
            <a:ext cx="4057651" cy="492443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Desembolsos de créditos para construcción de vivienda</a:t>
            </a:r>
            <a:b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pesos, acumulado 12 meses)</a:t>
            </a:r>
          </a:p>
        </p:txBody>
      </p:sp>
      <p:graphicFrame>
        <p:nvGraphicFramePr>
          <p:cNvPr id="5" name="7 Gráfico">
            <a:extLst>
              <a:ext uri="{FF2B5EF4-FFF2-40B4-BE49-F238E27FC236}">
                <a16:creationId xmlns:a16="http://schemas.microsoft.com/office/drawing/2014/main" id="{4EF8E290-89FE-3EAE-62E6-7D1E8480A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7546709"/>
              </p:ext>
            </p:extLst>
          </p:nvPr>
        </p:nvGraphicFramePr>
        <p:xfrm>
          <a:off x="944265" y="2130659"/>
          <a:ext cx="4842246" cy="417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15 Gráfico">
            <a:extLst>
              <a:ext uri="{FF2B5EF4-FFF2-40B4-BE49-F238E27FC236}">
                <a16:creationId xmlns:a16="http://schemas.microsoft.com/office/drawing/2014/main" id="{8FFD9E8F-12D2-402E-1D4A-A07EE1F90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955982"/>
              </p:ext>
            </p:extLst>
          </p:nvPr>
        </p:nvGraphicFramePr>
        <p:xfrm>
          <a:off x="6739076" y="2184929"/>
          <a:ext cx="4668514" cy="404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3631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B47FD3A8-BBBF-D056-ACAF-294D86F8C16D}"/>
              </a:ext>
            </a:extLst>
          </p:cNvPr>
          <p:cNvSpPr txBox="1"/>
          <p:nvPr/>
        </p:nvSpPr>
        <p:spPr>
          <a:xfrm>
            <a:off x="1454481" y="6581001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C7B7DC87-736D-7D2F-4486-5B1DCA0EE8BE}"/>
              </a:ext>
            </a:extLst>
          </p:cNvPr>
          <p:cNvSpPr txBox="1"/>
          <p:nvPr/>
        </p:nvSpPr>
        <p:spPr>
          <a:xfrm>
            <a:off x="3896379" y="977364"/>
            <a:ext cx="4635306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Ventas Vivienda Totales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Miles de Unidades, Agost</a:t>
            </a:r>
            <a:r>
              <a:rPr lang="es-CO" sz="14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o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 2024)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879985A-9C13-2E9B-4E33-A2462CCF6C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620747"/>
              </p:ext>
            </p:extLst>
          </p:nvPr>
        </p:nvGraphicFramePr>
        <p:xfrm>
          <a:off x="380947" y="1651456"/>
          <a:ext cx="11061165" cy="492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810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8 CuadroTexto">
            <a:extLst>
              <a:ext uri="{FF2B5EF4-FFF2-40B4-BE49-F238E27FC236}">
                <a16:creationId xmlns:a16="http://schemas.microsoft.com/office/drawing/2014/main" id="{1E50CABA-77F4-DA5A-5ED8-AF7FE1386FB6}"/>
              </a:ext>
            </a:extLst>
          </p:cNvPr>
          <p:cNvSpPr txBox="1"/>
          <p:nvPr/>
        </p:nvSpPr>
        <p:spPr>
          <a:xfrm>
            <a:off x="4327897" y="1069184"/>
            <a:ext cx="3933149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Ventas Vivienda por segmento 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Miles de unidades, Agosto 2024)</a:t>
            </a:r>
          </a:p>
        </p:txBody>
      </p:sp>
      <p:sp>
        <p:nvSpPr>
          <p:cNvPr id="3" name="14 CuadroTexto">
            <a:extLst>
              <a:ext uri="{FF2B5EF4-FFF2-40B4-BE49-F238E27FC236}">
                <a16:creationId xmlns:a16="http://schemas.microsoft.com/office/drawing/2014/main" id="{45E7522D-8B5F-E0E1-8E76-D9F2ED641609}"/>
              </a:ext>
            </a:extLst>
          </p:cNvPr>
          <p:cNvSpPr txBox="1"/>
          <p:nvPr/>
        </p:nvSpPr>
        <p:spPr>
          <a:xfrm>
            <a:off x="1187997" y="6592173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ECFE4419-BE54-96B6-603E-CFCB7EE02A39}"/>
              </a:ext>
            </a:extLst>
          </p:cNvPr>
          <p:cNvSpPr txBox="1"/>
          <p:nvPr/>
        </p:nvSpPr>
        <p:spPr>
          <a:xfrm>
            <a:off x="2409597" y="1751208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VIS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0B28DCF6-57C1-43C6-D46A-269ED670B203}"/>
              </a:ext>
            </a:extLst>
          </p:cNvPr>
          <p:cNvSpPr txBox="1"/>
          <p:nvPr/>
        </p:nvSpPr>
        <p:spPr>
          <a:xfrm>
            <a:off x="8326893" y="1682989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No VIS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177FA78-BA10-5E21-EC46-99C099D42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947603"/>
              </p:ext>
            </p:extLst>
          </p:nvPr>
        </p:nvGraphicFramePr>
        <p:xfrm>
          <a:off x="1050881" y="2260675"/>
          <a:ext cx="5008296" cy="423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DE74935-E80B-0C81-0599-7D5A2DA057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828304"/>
              </p:ext>
            </p:extLst>
          </p:nvPr>
        </p:nvGraphicFramePr>
        <p:xfrm>
          <a:off x="6059177" y="2114680"/>
          <a:ext cx="5637195" cy="433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527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8 CuadroTexto">
            <a:extLst>
              <a:ext uri="{FF2B5EF4-FFF2-40B4-BE49-F238E27FC236}">
                <a16:creationId xmlns:a16="http://schemas.microsoft.com/office/drawing/2014/main" id="{AF0482F5-0B2A-32C1-2953-AA2C98D0DC97}"/>
              </a:ext>
            </a:extLst>
          </p:cNvPr>
          <p:cNvSpPr txBox="1"/>
          <p:nvPr/>
        </p:nvSpPr>
        <p:spPr>
          <a:xfrm>
            <a:off x="4359788" y="1042708"/>
            <a:ext cx="3816424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Ventas Vivienda 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Agosto 2024)</a:t>
            </a:r>
          </a:p>
        </p:txBody>
      </p:sp>
      <p:sp>
        <p:nvSpPr>
          <p:cNvPr id="3" name="14 CuadroTexto">
            <a:extLst>
              <a:ext uri="{FF2B5EF4-FFF2-40B4-BE49-F238E27FC236}">
                <a16:creationId xmlns:a16="http://schemas.microsoft.com/office/drawing/2014/main" id="{21F18B7A-0569-9F2B-4999-6BC81C88B21E}"/>
              </a:ext>
            </a:extLst>
          </p:cNvPr>
          <p:cNvSpPr txBox="1"/>
          <p:nvPr/>
        </p:nvSpPr>
        <p:spPr>
          <a:xfrm>
            <a:off x="1697647" y="6466246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BC331C52-B3D1-62D8-DC1E-3E8AE3038BEE}"/>
              </a:ext>
            </a:extLst>
          </p:cNvPr>
          <p:cNvSpPr txBox="1"/>
          <p:nvPr/>
        </p:nvSpPr>
        <p:spPr>
          <a:xfrm>
            <a:off x="2313439" y="1783095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Billones ($)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87924426-E412-1A2D-0F57-BB2C0BD160CB}"/>
              </a:ext>
            </a:extLst>
          </p:cNvPr>
          <p:cNvSpPr txBox="1"/>
          <p:nvPr/>
        </p:nvSpPr>
        <p:spPr>
          <a:xfrm>
            <a:off x="8176212" y="1746173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Millones de m2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DC1F7E6-3355-5B88-00F2-CDF2F7EB3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521689"/>
              </p:ext>
            </p:extLst>
          </p:nvPr>
        </p:nvGraphicFramePr>
        <p:xfrm>
          <a:off x="6096000" y="2180360"/>
          <a:ext cx="5854700" cy="428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4ED37E9-82F7-FF1E-F59A-2AC8A3C04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527381"/>
              </p:ext>
            </p:extLst>
          </p:nvPr>
        </p:nvGraphicFramePr>
        <p:xfrm>
          <a:off x="35859" y="2260159"/>
          <a:ext cx="6060141" cy="418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639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55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1E69D749-58E8-96E4-15E3-FDC1CAB55A36}"/>
              </a:ext>
            </a:extLst>
          </p:cNvPr>
          <p:cNvSpPr txBox="1"/>
          <p:nvPr/>
        </p:nvSpPr>
        <p:spPr>
          <a:xfrm>
            <a:off x="1289169" y="6362107"/>
            <a:ext cx="8748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  <a:p>
            <a:pPr>
              <a:spcBef>
                <a:spcPts val="0"/>
              </a:spcBef>
            </a:pPr>
            <a:r>
              <a:rPr lang="x-none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*</a:t>
            </a:r>
            <a:r>
              <a:rPr lang="x-none" sz="11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Incluye municipios aledaños</a:t>
            </a:r>
            <a:r>
              <a:rPr lang="x-none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endParaRPr lang="es-CO" b="0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13B99248-E85A-0E21-63F7-847A51F86256}"/>
              </a:ext>
            </a:extLst>
          </p:cNvPr>
          <p:cNvSpPr txBox="1"/>
          <p:nvPr/>
        </p:nvSpPr>
        <p:spPr>
          <a:xfrm>
            <a:off x="2351034" y="1191490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Bogotá*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06ED526-F1B7-89CA-EC17-6D0B05B81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484539"/>
              </p:ext>
            </p:extLst>
          </p:nvPr>
        </p:nvGraphicFramePr>
        <p:xfrm>
          <a:off x="1289169" y="2039874"/>
          <a:ext cx="5046994" cy="419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1E5EA33-18F3-146F-4FCD-C0BEAFC28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22391"/>
              </p:ext>
            </p:extLst>
          </p:nvPr>
        </p:nvGraphicFramePr>
        <p:xfrm>
          <a:off x="7167101" y="1518075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Septiembre 2023 - Agosto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3.439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17.634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2.919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23.992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i="0" u="none" strike="noStrike" kern="1200" baseline="0" dirty="0">
                          <a:solidFill>
                            <a:schemeClr val="tx1"/>
                          </a:solidFill>
                          <a:latin typeface="Univers" panose="020B0503020202020204" pitchFamily="34" charset="0"/>
                          <a:ea typeface="Cambria Math" panose="02040503050406030204" pitchFamily="18" charset="0"/>
                          <a:cs typeface="+mn-cs"/>
                        </a:rPr>
                        <a:t>-22%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1.033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7.782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i="0" u="none" strike="noStrike" kern="1200" baseline="0" dirty="0">
                          <a:solidFill>
                            <a:schemeClr val="tx1"/>
                          </a:solidFill>
                          <a:latin typeface="Univers" panose="020B0503020202020204" pitchFamily="34" charset="0"/>
                          <a:ea typeface="Cambria Math" panose="02040503050406030204" pitchFamily="18" charset="0"/>
                          <a:cs typeface="+mn-cs"/>
                        </a:rPr>
                        <a:t>-16%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31.774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kern="1200" baseline="0" dirty="0">
                          <a:solidFill>
                            <a:schemeClr val="tx1"/>
                          </a:solidFill>
                          <a:latin typeface="Univers" panose="020B0503020202020204" pitchFamily="34" charset="0"/>
                          <a:ea typeface="Cambria Math" panose="02040503050406030204" pitchFamily="18" charset="0"/>
                          <a:cs typeface="+mn-cs"/>
                        </a:rPr>
                        <a:t>-21%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6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 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613D1E74-BC00-E59B-CE47-49B976829BFE}"/>
              </a:ext>
            </a:extLst>
          </p:cNvPr>
          <p:cNvSpPr txBox="1"/>
          <p:nvPr/>
        </p:nvSpPr>
        <p:spPr>
          <a:xfrm>
            <a:off x="1443647" y="6461925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679F74A2-078B-B52C-A103-E7293D36941E}"/>
              </a:ext>
            </a:extLst>
          </p:cNvPr>
          <p:cNvSpPr txBox="1"/>
          <p:nvPr/>
        </p:nvSpPr>
        <p:spPr>
          <a:xfrm>
            <a:off x="2347025" y="1191490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Medellín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103B2ACD-A3BB-F68B-18D3-BC77E6811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623121"/>
              </p:ext>
            </p:extLst>
          </p:nvPr>
        </p:nvGraphicFramePr>
        <p:xfrm>
          <a:off x="1318307" y="1990634"/>
          <a:ext cx="5055956" cy="441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5F58BC3-4B03-0DF5-ED0E-8E57C7D44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872338"/>
              </p:ext>
            </p:extLst>
          </p:nvPr>
        </p:nvGraphicFramePr>
        <p:xfrm>
          <a:off x="7105885" y="1532639"/>
          <a:ext cx="3721773" cy="4770874"/>
        </p:xfrm>
        <a:graphic>
          <a:graphicData uri="http://schemas.openxmlformats.org/drawingml/2006/table">
            <a:tbl>
              <a:tblPr/>
              <a:tblGrid>
                <a:gridCol w="1240591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240591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240591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70683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Septiembre 2023 - Agosto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69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.955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2788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6.054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57792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57792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57792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31448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63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10</a:t>
                      </a:r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.030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05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16.084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49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2E0C517D-8718-F367-DE9C-5807DA0DB957}"/>
              </a:ext>
            </a:extLst>
          </p:cNvPr>
          <p:cNvSpPr txBox="1"/>
          <p:nvPr/>
        </p:nvSpPr>
        <p:spPr>
          <a:xfrm>
            <a:off x="1634147" y="6450176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BC7E76D7-143A-9AEA-E1EF-A6ADF94D1D85}"/>
              </a:ext>
            </a:extLst>
          </p:cNvPr>
          <p:cNvSpPr txBox="1"/>
          <p:nvPr/>
        </p:nvSpPr>
        <p:spPr>
          <a:xfrm>
            <a:off x="2994725" y="1191490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Cali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4B466EEF-77F2-1F55-9970-96F792566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104291"/>
              </p:ext>
            </p:extLst>
          </p:nvPr>
        </p:nvGraphicFramePr>
        <p:xfrm>
          <a:off x="1474479" y="1835489"/>
          <a:ext cx="5033554" cy="447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927D1E2-FFAD-F549-7CE1-9785E7C2A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298354"/>
              </p:ext>
            </p:extLst>
          </p:nvPr>
        </p:nvGraphicFramePr>
        <p:xfrm>
          <a:off x="7249056" y="1593814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Septiembre 2023 - Agosto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.615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.503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10.470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2.740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13.210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00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A2F79E7-CE27-4CDC-8A31-0877DE70C68D}">
  <we:reference id="1f4df590-35fc-4b16-a239-39709f9d8a74" version="1.0.0.1" store="EXCatalog" storeType="EXCatalog"/>
  <we:alternateReferences>
    <we:reference id="WA104381063" version="1.0.0.1" store="es-CO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8bb25d5-6434-46b3-97cc-533b22034c9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CEFF445E5D9244856611AD892AB026" ma:contentTypeVersion="14" ma:contentTypeDescription="Crear nuevo documento." ma:contentTypeScope="" ma:versionID="93a84eae13d971c4ff5168974b905fc5">
  <xsd:schema xmlns:xsd="http://www.w3.org/2001/XMLSchema" xmlns:xs="http://www.w3.org/2001/XMLSchema" xmlns:p="http://schemas.microsoft.com/office/2006/metadata/properties" xmlns:ns3="a8bb25d5-6434-46b3-97cc-533b22034c9a" xmlns:ns4="c413dee3-a1f4-4f0c-add7-cd351dc497fb" targetNamespace="http://schemas.microsoft.com/office/2006/metadata/properties" ma:root="true" ma:fieldsID="5180269bdda4b4cb65ae788eb6b70c62" ns3:_="" ns4:_="">
    <xsd:import namespace="a8bb25d5-6434-46b3-97cc-533b22034c9a"/>
    <xsd:import namespace="c413dee3-a1f4-4f0c-add7-cd351dc497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b25d5-6434-46b3-97cc-533b22034c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3dee3-a1f4-4f0c-add7-cd351dc497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1CA13A-EC9D-4679-A1DC-2313B5A86004}">
  <ds:schemaRefs>
    <ds:schemaRef ds:uri="a8bb25d5-6434-46b3-97cc-533b22034c9a"/>
    <ds:schemaRef ds:uri="c413dee3-a1f4-4f0c-add7-cd351dc497f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D9D388-B296-4A25-AB70-545957858E55}">
  <ds:schemaRefs>
    <ds:schemaRef ds:uri="a8bb25d5-6434-46b3-97cc-533b22034c9a"/>
    <ds:schemaRef ds:uri="c413dee3-a1f4-4f0c-add7-cd351dc497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7A8BCE-7610-4572-9609-3617A4F931B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f5ecec1-7316-4245-a643-196aecf82852}" enabled="1" method="Standard" siteId="{83dc80aa-cf2d-4562-ab6d-528a30f2f8f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</TotalTime>
  <Words>2003</Words>
  <Application>Microsoft Office PowerPoint</Application>
  <PresentationFormat>Panorámica</PresentationFormat>
  <Paragraphs>840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Aptos Narrow</vt:lpstr>
      <vt:lpstr>Arial</vt:lpstr>
      <vt:lpstr>Calibri</vt:lpstr>
      <vt:lpstr>Calibri Light</vt:lpstr>
      <vt:lpstr>Segoe UI</vt:lpstr>
      <vt:lpstr>Univers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Santiago Ospina Buitrago</cp:lastModifiedBy>
  <cp:revision>132</cp:revision>
  <dcterms:created xsi:type="dcterms:W3CDTF">2023-09-15T21:14:33Z</dcterms:created>
  <dcterms:modified xsi:type="dcterms:W3CDTF">2024-09-23T19:51:33Z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0x0101000CCEFF445E5D9244856611AD892AB026</vt:lpwstr>
  </property>
  <property fmtid="{D5CDD505-2E9C-101B-9397-08002B2CF9AE}" pid="3" name="MSIP_Label_9f5ecec1-7316-4245-a643-196aecf82852_Enabled">
    <vt:lpwstr>true</vt:lpwstr>
  </property>
  <property fmtid="{D5CDD505-2E9C-101B-9397-08002B2CF9AE}" pid="4" name="MSIP_Label_9f5ecec1-7316-4245-a643-196aecf82852_SetDate">
    <vt:lpwstr>2023-09-20T16:54:46Z</vt:lpwstr>
  </property>
  <property fmtid="{D5CDD505-2E9C-101B-9397-08002B2CF9AE}" pid="5" name="MSIP_Label_9f5ecec1-7316-4245-a643-196aecf82852_Method">
    <vt:lpwstr>Standard</vt:lpwstr>
  </property>
  <property fmtid="{D5CDD505-2E9C-101B-9397-08002B2CF9AE}" pid="6" name="MSIP_Label_9f5ecec1-7316-4245-a643-196aecf82852_Name">
    <vt:lpwstr>Publica</vt:lpwstr>
  </property>
  <property fmtid="{D5CDD505-2E9C-101B-9397-08002B2CF9AE}" pid="7" name="MSIP_Label_9f5ecec1-7316-4245-a643-196aecf82852_SiteId">
    <vt:lpwstr>83dc80aa-cf2d-4562-ab6d-528a30f2f8f0</vt:lpwstr>
  </property>
  <property fmtid="{D5CDD505-2E9C-101B-9397-08002B2CF9AE}" pid="8" name="MSIP_Label_9f5ecec1-7316-4245-a643-196aecf82852_ActionId">
    <vt:lpwstr>9c4365bc-a9ba-4368-87ac-11372abeef33</vt:lpwstr>
  </property>
  <property fmtid="{D5CDD505-2E9C-101B-9397-08002B2CF9AE}" pid="9" name="MSIP_Label_9f5ecec1-7316-4245-a643-196aecf82852_ContentBits">
    <vt:lpwstr>0</vt:lpwstr>
  </property>
  <property fmtid="{D5CDD505-2E9C-101B-9397-08002B2CF9AE}" pid="10" name="MediaServiceImageTags">
    <vt:lpwstr/>
  </property>
</Properties>
</file>